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3E_D1F9DD88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18_C6134D5.xml" ContentType="application/vnd.ms-powerpoint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125_4C210F2.xml" ContentType="application/vnd.ms-powerpoint.comments+xml"/>
  <Override PartName="/ppt/notesSlides/notesSlide18.xml" ContentType="application/vnd.openxmlformats-officedocument.presentationml.notesSlide+xml"/>
  <Override PartName="/ppt/comments/modernComment_124_2E4DFACB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modernComment_12A_7CAB456.xml" ContentType="application/vnd.ms-powerpoint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modernComment_12B_15D483FA.xml" ContentType="application/vnd.ms-powerpoint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omments/modernComment_138_DF103192.xml" ContentType="application/vnd.ms-powerpoint.comment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modernComment_14B_29E2B38F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43"/>
  </p:notesMasterIdLst>
  <p:sldIdLst>
    <p:sldId id="256" r:id="rId6"/>
    <p:sldId id="303" r:id="rId7"/>
    <p:sldId id="257" r:id="rId8"/>
    <p:sldId id="320" r:id="rId9"/>
    <p:sldId id="317" r:id="rId10"/>
    <p:sldId id="324" r:id="rId11"/>
    <p:sldId id="318" r:id="rId12"/>
    <p:sldId id="326" r:id="rId13"/>
    <p:sldId id="319" r:id="rId14"/>
    <p:sldId id="277" r:id="rId15"/>
    <p:sldId id="280" r:id="rId16"/>
    <p:sldId id="327" r:id="rId17"/>
    <p:sldId id="328" r:id="rId18"/>
    <p:sldId id="329" r:id="rId19"/>
    <p:sldId id="330" r:id="rId20"/>
    <p:sldId id="286" r:id="rId21"/>
    <p:sldId id="272" r:id="rId22"/>
    <p:sldId id="307" r:id="rId23"/>
    <p:sldId id="294" r:id="rId24"/>
    <p:sldId id="309" r:id="rId25"/>
    <p:sldId id="293" r:id="rId26"/>
    <p:sldId id="292" r:id="rId27"/>
    <p:sldId id="295" r:id="rId28"/>
    <p:sldId id="297" r:id="rId29"/>
    <p:sldId id="298" r:id="rId30"/>
    <p:sldId id="315" r:id="rId31"/>
    <p:sldId id="316" r:id="rId32"/>
    <p:sldId id="299" r:id="rId33"/>
    <p:sldId id="300" r:id="rId34"/>
    <p:sldId id="301" r:id="rId35"/>
    <p:sldId id="321" r:id="rId36"/>
    <p:sldId id="325" r:id="rId37"/>
    <p:sldId id="312" r:id="rId38"/>
    <p:sldId id="276" r:id="rId39"/>
    <p:sldId id="322" r:id="rId40"/>
    <p:sldId id="275" r:id="rId41"/>
    <p:sldId id="331" r:id="rId42"/>
  </p:sldIdLst>
  <p:sldSz cx="18288000" cy="10287000"/>
  <p:notesSz cx="6811963" cy="9942513"/>
  <p:embeddedFontLst>
    <p:embeddedFont>
      <p:font typeface="Avenir Bold" panose="020B0604020202020204" charset="0"/>
      <p:regular r:id="rId44"/>
    </p:embeddedFont>
    <p:embeddedFont>
      <p:font typeface="Avenir Italics" panose="020B0604020202020204" charset="0"/>
      <p:regular r:id="rId45"/>
    </p:embeddedFont>
    <p:embeddedFont>
      <p:font typeface="Baloo" panose="020B0604020202020204" charset="0"/>
      <p:regular r:id="rId46"/>
    </p:embeddedFont>
    <p:embeddedFont>
      <p:font typeface="Baloo 2 Bold" panose="020B0604020202020204" charset="0"/>
      <p:regular r:id="rId47"/>
      <p:bold r:id="rId48"/>
    </p:embeddedFont>
    <p:embeddedFont>
      <p:font typeface="Poppins Bold" panose="020B0604020202020204" charset="0"/>
      <p:regular r:id="rId49"/>
      <p:bold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5D6D82A-505B-BABF-E18C-04688FE0ECB2}" name="Sengers S.C.A. (Susan)" initials="S(" userId="S::s.c.sengers@zoetermeer.nl::f495e86d-8c25-4b33-acbd-fa1e2928b02c" providerId="AD"/>
  <p188:author id="{9025F433-AD43-53FE-6285-4F4AFA11B18C}" name="With C. de (Eelco)" initials="Ed" userId="S::C.de.With@zoetermeer.nl::6a2536f5-19bb-4afa-baac-7b3f5ff31feb" providerId="AD"/>
  <p188:author id="{5EAE9334-5502-9569-0539-A74C8972094E}" name="Vrubleuskaya V. (Valeria)" initials="VV" userId="S::V.Vrubleuskaya@zoetermeer.nl::5602efe3-6f8e-4be2-aa85-9503b1c1de42" providerId="AD"/>
  <p188:author id="{DE0EDF69-5F97-3365-8D68-95BD0E270A96}" name="Berg F.L.C. van den (Fieke)" initials="Fv" userId="S::F.L.van.den.Berg@zoetermeer.nl::413c22c0-73d9-43b9-b311-e771b00f3da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943"/>
    <a:srgbClr val="CFE0CE"/>
    <a:srgbClr val="FFFF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0EB291-1733-4008-9F87-191A75C6FF29}" v="7" dt="2025-10-06T07:30:30.238"/>
    <p1510:client id="{A9CCA321-2C95-280C-CCC9-19DACBA615CD}" v="27" dt="2025-10-06T07:33:44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6.fntdata"/><Relationship Id="rId57" Type="http://schemas.microsoft.com/office/2018/10/relationships/authors" Target="author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rubleuskaya V. (Valeria)" userId="S::v.vrubleuskaya@zoetermeer.nl::5602efe3-6f8e-4be2-aa85-9503b1c1de42" providerId="AD" clId="Web-{13E92D1D-6E5F-4EF1-AFB2-911C97B50A59}"/>
    <pc:docChg chg="modSld">
      <pc:chgData name="Vrubleuskaya V. (Valeria)" userId="S::v.vrubleuskaya@zoetermeer.nl::5602efe3-6f8e-4be2-aa85-9503b1c1de42" providerId="AD" clId="Web-{13E92D1D-6E5F-4EF1-AFB2-911C97B50A59}" dt="2025-09-16T09:06:58.252" v="13" actId="20577"/>
      <pc:docMkLst>
        <pc:docMk/>
      </pc:docMkLst>
      <pc:sldChg chg="modSp">
        <pc:chgData name="Vrubleuskaya V. (Valeria)" userId="S::v.vrubleuskaya@zoetermeer.nl::5602efe3-6f8e-4be2-aa85-9503b1c1de42" providerId="AD" clId="Web-{13E92D1D-6E5F-4EF1-AFB2-911C97B50A59}" dt="2025-09-16T09:06:58.252" v="13" actId="20577"/>
        <pc:sldMkLst>
          <pc:docMk/>
          <pc:sldMk cId="0" sldId="257"/>
        </pc:sldMkLst>
        <pc:spChg chg="mod">
          <ac:chgData name="Vrubleuskaya V. (Valeria)" userId="S::v.vrubleuskaya@zoetermeer.nl::5602efe3-6f8e-4be2-aa85-9503b1c1de42" providerId="AD" clId="Web-{13E92D1D-6E5F-4EF1-AFB2-911C97B50A59}" dt="2025-09-16T09:06:58.252" v="13" actId="20577"/>
          <ac:spMkLst>
            <pc:docMk/>
            <pc:sldMk cId="0" sldId="257"/>
            <ac:spMk id="11" creationId="{00000000-0000-0000-0000-000000000000}"/>
          </ac:spMkLst>
        </pc:spChg>
      </pc:sldChg>
    </pc:docChg>
  </pc:docChgLst>
  <pc:docChgLst>
    <pc:chgData name="With C. de (Eelco)" userId="6a2536f5-19bb-4afa-baac-7b3f5ff31feb" providerId="ADAL" clId="{7B62AF10-43F8-4F58-9A44-0BCF556C86F7}"/>
    <pc:docChg chg="undo custSel addSld delSld modSld sldOrd modNotesMaster">
      <pc:chgData name="With C. de (Eelco)" userId="6a2536f5-19bb-4afa-baac-7b3f5ff31feb" providerId="ADAL" clId="{7B62AF10-43F8-4F58-9A44-0BCF556C86F7}" dt="2025-10-03T08:59:28.902" v="4718" actId="1076"/>
      <pc:docMkLst>
        <pc:docMk/>
      </pc:docMkLst>
      <pc:sldChg chg="modSp mod">
        <pc:chgData name="With C. de (Eelco)" userId="6a2536f5-19bb-4afa-baac-7b3f5ff31feb" providerId="ADAL" clId="{7B62AF10-43F8-4F58-9A44-0BCF556C86F7}" dt="2025-09-30T09:13:40.115" v="3989" actId="20577"/>
        <pc:sldMkLst>
          <pc:docMk/>
          <pc:sldMk cId="0" sldId="256"/>
        </pc:sldMkLst>
        <pc:spChg chg="mod">
          <ac:chgData name="With C. de (Eelco)" userId="6a2536f5-19bb-4afa-baac-7b3f5ff31feb" providerId="ADAL" clId="{7B62AF10-43F8-4F58-9A44-0BCF556C86F7}" dt="2025-09-30T09:13:40.115" v="3989" actId="20577"/>
          <ac:spMkLst>
            <pc:docMk/>
            <pc:sldMk cId="0" sldId="256"/>
            <ac:spMk id="7" creationId="{00000000-0000-0000-0000-000000000000}"/>
          </ac:spMkLst>
        </pc:spChg>
      </pc:sldChg>
      <pc:sldChg chg="delSp modSp mod delAnim">
        <pc:chgData name="With C. de (Eelco)" userId="6a2536f5-19bb-4afa-baac-7b3f5ff31feb" providerId="ADAL" clId="{7B62AF10-43F8-4F58-9A44-0BCF556C86F7}" dt="2025-09-30T09:47:20.127" v="4713" actId="15"/>
        <pc:sldMkLst>
          <pc:docMk/>
          <pc:sldMk cId="0" sldId="257"/>
        </pc:sldMkLst>
        <pc:spChg chg="mod">
          <ac:chgData name="With C. de (Eelco)" userId="6a2536f5-19bb-4afa-baac-7b3f5ff31feb" providerId="ADAL" clId="{7B62AF10-43F8-4F58-9A44-0BCF556C86F7}" dt="2025-09-30T09:47:20.127" v="4713" actId="15"/>
          <ac:spMkLst>
            <pc:docMk/>
            <pc:sldMk cId="0" sldId="257"/>
            <ac:spMk id="11" creationId="{00000000-0000-0000-0000-000000000000}"/>
          </ac:spMkLst>
        </pc:spChg>
      </pc:sldChg>
      <pc:sldChg chg="modSp mod modAnim">
        <pc:chgData name="With C. de (Eelco)" userId="6a2536f5-19bb-4afa-baac-7b3f5ff31feb" providerId="ADAL" clId="{7B62AF10-43F8-4F58-9A44-0BCF556C86F7}" dt="2025-09-30T09:25:34.548" v="4349" actId="404"/>
        <pc:sldMkLst>
          <pc:docMk/>
          <pc:sldMk cId="0" sldId="272"/>
        </pc:sldMkLst>
        <pc:spChg chg="mod">
          <ac:chgData name="With C. de (Eelco)" userId="6a2536f5-19bb-4afa-baac-7b3f5ff31feb" providerId="ADAL" clId="{7B62AF10-43F8-4F58-9A44-0BCF556C86F7}" dt="2025-09-30T09:25:34.548" v="4349" actId="404"/>
          <ac:spMkLst>
            <pc:docMk/>
            <pc:sldMk cId="0" sldId="272"/>
            <ac:spMk id="16" creationId="{00000000-0000-0000-0000-000000000000}"/>
          </ac:spMkLst>
        </pc:spChg>
      </pc:sldChg>
      <pc:sldChg chg="delSp modSp mod delAnim">
        <pc:chgData name="With C. de (Eelco)" userId="6a2536f5-19bb-4afa-baac-7b3f5ff31feb" providerId="ADAL" clId="{7B62AF10-43F8-4F58-9A44-0BCF556C86F7}" dt="2025-09-30T09:48:05.665" v="4715" actId="403"/>
        <pc:sldMkLst>
          <pc:docMk/>
          <pc:sldMk cId="207697109" sldId="280"/>
        </pc:sldMkLst>
        <pc:spChg chg="mod">
          <ac:chgData name="With C. de (Eelco)" userId="6a2536f5-19bb-4afa-baac-7b3f5ff31feb" providerId="ADAL" clId="{7B62AF10-43F8-4F58-9A44-0BCF556C86F7}" dt="2025-09-30T09:48:05.665" v="4715" actId="403"/>
          <ac:spMkLst>
            <pc:docMk/>
            <pc:sldMk cId="207697109" sldId="280"/>
            <ac:spMk id="74" creationId="{BC0FC2AC-9AC8-AC0F-01C5-11CC54C8B0B5}"/>
          </ac:spMkLst>
        </pc:spChg>
        <pc:grpChg chg="mod">
          <ac:chgData name="With C. de (Eelco)" userId="6a2536f5-19bb-4afa-baac-7b3f5ff31feb" providerId="ADAL" clId="{7B62AF10-43F8-4F58-9A44-0BCF556C86F7}" dt="2025-09-30T09:24:18.285" v="4329" actId="1076"/>
          <ac:grpSpMkLst>
            <pc:docMk/>
            <pc:sldMk cId="207697109" sldId="280"/>
            <ac:grpSpMk id="2" creationId="{34BE8A99-8638-CF3C-D7AD-11E6A1C1CCB8}"/>
          </ac:grpSpMkLst>
        </pc:grpChg>
        <pc:picChg chg="mod">
          <ac:chgData name="With C. de (Eelco)" userId="6a2536f5-19bb-4afa-baac-7b3f5ff31feb" providerId="ADAL" clId="{7B62AF10-43F8-4F58-9A44-0BCF556C86F7}" dt="2025-09-30T09:24:12.295" v="4327" actId="1076"/>
          <ac:picMkLst>
            <pc:docMk/>
            <pc:sldMk cId="207697109" sldId="280"/>
            <ac:picMk id="3" creationId="{6E5A6FA0-279C-C7EA-077B-591A54CFE0A0}"/>
          </ac:picMkLst>
        </pc:picChg>
        <pc:picChg chg="mod">
          <ac:chgData name="With C. de (Eelco)" userId="6a2536f5-19bb-4afa-baac-7b3f5ff31feb" providerId="ADAL" clId="{7B62AF10-43F8-4F58-9A44-0BCF556C86F7}" dt="2025-09-30T09:24:25.621" v="4331" actId="14100"/>
          <ac:picMkLst>
            <pc:docMk/>
            <pc:sldMk cId="207697109" sldId="280"/>
            <ac:picMk id="14" creationId="{55F18785-1F22-D4EF-8DD9-401A6B5CF5B3}"/>
          </ac:picMkLst>
        </pc:picChg>
      </pc:sldChg>
      <pc:sldChg chg="addSp delSp modSp mod">
        <pc:chgData name="With C. de (Eelco)" userId="6a2536f5-19bb-4afa-baac-7b3f5ff31feb" providerId="ADAL" clId="{7B62AF10-43F8-4F58-9A44-0BCF556C86F7}" dt="2025-09-30T09:24:57.082" v="4335" actId="478"/>
        <pc:sldMkLst>
          <pc:docMk/>
          <pc:sldMk cId="4267635417" sldId="286"/>
        </pc:sldMkLst>
      </pc:sldChg>
      <pc:sldChg chg="addSp delSp modSp add mod modAnim">
        <pc:chgData name="With C. de (Eelco)" userId="6a2536f5-19bb-4afa-baac-7b3f5ff31feb" providerId="ADAL" clId="{7B62AF10-43F8-4F58-9A44-0BCF556C86F7}" dt="2025-09-25T07:39:14.537" v="3475" actId="1076"/>
        <pc:sldMkLst>
          <pc:docMk/>
          <pc:sldMk cId="776862411" sldId="292"/>
        </pc:sldMkLst>
        <pc:spChg chg="add mod">
          <ac:chgData name="With C. de (Eelco)" userId="6a2536f5-19bb-4afa-baac-7b3f5ff31feb" providerId="ADAL" clId="{7B62AF10-43F8-4F58-9A44-0BCF556C86F7}" dt="2025-09-25T07:39:14.537" v="3475" actId="1076"/>
          <ac:spMkLst>
            <pc:docMk/>
            <pc:sldMk cId="776862411" sldId="292"/>
            <ac:spMk id="3" creationId="{DF4811AF-DC4E-939A-13D1-2D727C2FD3A2}"/>
          </ac:spMkLst>
        </pc:spChg>
        <pc:picChg chg="add mod">
          <ac:chgData name="With C. de (Eelco)" userId="6a2536f5-19bb-4afa-baac-7b3f5ff31feb" providerId="ADAL" clId="{7B62AF10-43F8-4F58-9A44-0BCF556C86F7}" dt="2025-09-19T08:46:49.276" v="2508" actId="931"/>
          <ac:picMkLst>
            <pc:docMk/>
            <pc:sldMk cId="776862411" sldId="292"/>
            <ac:picMk id="11" creationId="{94C4E101-CC1A-CB0A-50FC-4D712DE00B63}"/>
          </ac:picMkLst>
        </pc:picChg>
      </pc:sldChg>
      <pc:sldChg chg="addSp delSp modSp add mod ord modAnim modNotesTx">
        <pc:chgData name="With C. de (Eelco)" userId="6a2536f5-19bb-4afa-baac-7b3f5ff31feb" providerId="ADAL" clId="{7B62AF10-43F8-4F58-9A44-0BCF556C86F7}" dt="2025-09-30T09:33:24.108" v="4571" actId="20577"/>
        <pc:sldMkLst>
          <pc:docMk/>
          <pc:sldMk cId="79827186" sldId="293"/>
        </pc:sldMkLst>
        <pc:spChg chg="add mod">
          <ac:chgData name="With C. de (Eelco)" userId="6a2536f5-19bb-4afa-baac-7b3f5ff31feb" providerId="ADAL" clId="{7B62AF10-43F8-4F58-9A44-0BCF556C86F7}" dt="2025-09-25T07:40:23.952" v="3495" actId="1076"/>
          <ac:spMkLst>
            <pc:docMk/>
            <pc:sldMk cId="79827186" sldId="293"/>
            <ac:spMk id="3" creationId="{516E864B-9877-D2E4-EBF7-CAA681DF46EC}"/>
          </ac:spMkLst>
        </pc:spChg>
        <pc:picChg chg="add mod">
          <ac:chgData name="With C. de (Eelco)" userId="6a2536f5-19bb-4afa-baac-7b3f5ff31feb" providerId="ADAL" clId="{7B62AF10-43F8-4F58-9A44-0BCF556C86F7}" dt="2025-09-19T08:42:35.769" v="2504" actId="931"/>
          <ac:picMkLst>
            <pc:docMk/>
            <pc:sldMk cId="79827186" sldId="293"/>
            <ac:picMk id="11" creationId="{EC7859C6-5E60-1C7E-1BAC-62C30D802E65}"/>
          </ac:picMkLst>
        </pc:picChg>
      </pc:sldChg>
      <pc:sldChg chg="addSp modSp add mod modAnim">
        <pc:chgData name="With C. de (Eelco)" userId="6a2536f5-19bb-4afa-baac-7b3f5ff31feb" providerId="ADAL" clId="{7B62AF10-43F8-4F58-9A44-0BCF556C86F7}" dt="2025-09-24T12:19:34.974" v="2720" actId="20577"/>
        <pc:sldMkLst>
          <pc:docMk/>
          <pc:sldMk cId="1967352005" sldId="294"/>
        </pc:sldMkLst>
        <pc:spChg chg="mod">
          <ac:chgData name="With C. de (Eelco)" userId="6a2536f5-19bb-4afa-baac-7b3f5ff31feb" providerId="ADAL" clId="{7B62AF10-43F8-4F58-9A44-0BCF556C86F7}" dt="2025-09-19T07:31:14.818" v="2496" actId="12"/>
          <ac:spMkLst>
            <pc:docMk/>
            <pc:sldMk cId="1967352005" sldId="294"/>
            <ac:spMk id="16" creationId="{E46907E8-16C4-FE09-04E7-02AD209AE5A6}"/>
          </ac:spMkLst>
        </pc:spChg>
        <pc:picChg chg="add mod">
          <ac:chgData name="With C. de (Eelco)" userId="6a2536f5-19bb-4afa-baac-7b3f5ff31feb" providerId="ADAL" clId="{7B62AF10-43F8-4F58-9A44-0BCF556C86F7}" dt="2025-09-19T07:31:53.979" v="2503" actId="1076"/>
          <ac:picMkLst>
            <pc:docMk/>
            <pc:sldMk cId="1967352005" sldId="294"/>
            <ac:picMk id="3" creationId="{9586472B-38CD-F7A4-7755-EBF9A79865A5}"/>
          </ac:picMkLst>
        </pc:picChg>
      </pc:sldChg>
      <pc:sldChg chg="addSp delSp modSp add mod modNotesTx">
        <pc:chgData name="With C. de (Eelco)" userId="6a2536f5-19bb-4afa-baac-7b3f5ff31feb" providerId="ADAL" clId="{7B62AF10-43F8-4F58-9A44-0BCF556C86F7}" dt="2025-09-25T07:24:25.044" v="3334" actId="20577"/>
        <pc:sldMkLst>
          <pc:docMk/>
          <pc:sldMk cId="1529698089" sldId="295"/>
        </pc:sldMkLst>
        <pc:spChg chg="add mod">
          <ac:chgData name="With C. de (Eelco)" userId="6a2536f5-19bb-4afa-baac-7b3f5ff31feb" providerId="ADAL" clId="{7B62AF10-43F8-4F58-9A44-0BCF556C86F7}" dt="2025-09-24T12:36:23.630" v="3210" actId="6549"/>
          <ac:spMkLst>
            <pc:docMk/>
            <pc:sldMk cId="1529698089" sldId="295"/>
            <ac:spMk id="13" creationId="{14B035C3-0663-917D-C243-1A6BC03324DB}"/>
          </ac:spMkLst>
        </pc:spChg>
        <pc:picChg chg="add del mod">
          <ac:chgData name="With C. de (Eelco)" userId="6a2536f5-19bb-4afa-baac-7b3f5ff31feb" providerId="ADAL" clId="{7B62AF10-43F8-4F58-9A44-0BCF556C86F7}" dt="2025-09-24T12:20:46.435" v="2733" actId="1076"/>
          <ac:picMkLst>
            <pc:docMk/>
            <pc:sldMk cId="1529698089" sldId="295"/>
            <ac:picMk id="11" creationId="{32515760-2F86-415A-8FCE-028E834535BE}"/>
          </ac:picMkLst>
        </pc:picChg>
      </pc:sldChg>
      <pc:sldChg chg="modSp add mod modNotesTx">
        <pc:chgData name="With C. de (Eelco)" userId="6a2536f5-19bb-4afa-baac-7b3f5ff31feb" providerId="ADAL" clId="{7B62AF10-43F8-4F58-9A44-0BCF556C86F7}" dt="2025-09-25T07:24:22.111" v="3333" actId="20577"/>
        <pc:sldMkLst>
          <pc:docMk/>
          <pc:sldMk cId="1593485996" sldId="297"/>
        </pc:sldMkLst>
        <pc:spChg chg="mod">
          <ac:chgData name="With C. de (Eelco)" userId="6a2536f5-19bb-4afa-baac-7b3f5ff31feb" providerId="ADAL" clId="{7B62AF10-43F8-4F58-9A44-0BCF556C86F7}" dt="2025-09-17T14:40:08.920" v="1319" actId="20577"/>
          <ac:spMkLst>
            <pc:docMk/>
            <pc:sldMk cId="1593485996" sldId="297"/>
            <ac:spMk id="16" creationId="{8C2EA1AF-F2C7-DFB5-FCF6-11EACBB92BA7}"/>
          </ac:spMkLst>
        </pc:spChg>
      </pc:sldChg>
      <pc:sldChg chg="addSp delSp modSp add mod replId modNotesTx">
        <pc:chgData name="With C. de (Eelco)" userId="6a2536f5-19bb-4afa-baac-7b3f5ff31feb" providerId="ADAL" clId="{7B62AF10-43F8-4F58-9A44-0BCF556C86F7}" dt="2025-09-30T09:37:52.090" v="4572" actId="478"/>
        <pc:sldMkLst>
          <pc:docMk/>
          <pc:sldMk cId="130724950" sldId="298"/>
        </pc:sldMkLst>
        <pc:picChg chg="add mod ord modCrop">
          <ac:chgData name="With C. de (Eelco)" userId="6a2536f5-19bb-4afa-baac-7b3f5ff31feb" providerId="ADAL" clId="{7B62AF10-43F8-4F58-9A44-0BCF556C86F7}" dt="2025-09-25T07:45:05.025" v="3515" actId="732"/>
          <ac:picMkLst>
            <pc:docMk/>
            <pc:sldMk cId="130724950" sldId="298"/>
            <ac:picMk id="13" creationId="{8A3C888C-AEC0-055A-1BCD-257DFEEF6954}"/>
          </ac:picMkLst>
        </pc:picChg>
      </pc:sldChg>
      <pc:sldChg chg="addSp delSp modSp add del mod replId modNotesTx">
        <pc:chgData name="With C. de (Eelco)" userId="6a2536f5-19bb-4afa-baac-7b3f5ff31feb" providerId="ADAL" clId="{7B62AF10-43F8-4F58-9A44-0BCF556C86F7}" dt="2025-10-03T08:59:28.902" v="4718" actId="1076"/>
        <pc:sldMkLst>
          <pc:docMk/>
          <pc:sldMk cId="366248954" sldId="299"/>
        </pc:sldMkLst>
        <pc:spChg chg="mod">
          <ac:chgData name="With C. de (Eelco)" userId="6a2536f5-19bb-4afa-baac-7b3f5ff31feb" providerId="ADAL" clId="{7B62AF10-43F8-4F58-9A44-0BCF556C86F7}" dt="2025-09-17T14:12:32.725" v="888"/>
          <ac:spMkLst>
            <pc:docMk/>
            <pc:sldMk cId="366248954" sldId="299"/>
            <ac:spMk id="10" creationId="{E29E77AD-B157-B788-50AA-FE5BC03CDEDC}"/>
          </ac:spMkLst>
        </pc:spChg>
        <pc:spChg chg="add mod">
          <ac:chgData name="With C. de (Eelco)" userId="6a2536f5-19bb-4afa-baac-7b3f5ff31feb" providerId="ADAL" clId="{7B62AF10-43F8-4F58-9A44-0BCF556C86F7}" dt="2025-09-25T07:24:03.304" v="3328" actId="1076"/>
          <ac:spMkLst>
            <pc:docMk/>
            <pc:sldMk cId="366248954" sldId="299"/>
            <ac:spMk id="14" creationId="{7C6D5BFC-D802-F24C-0A7A-2FD7F22CF7B1}"/>
          </ac:spMkLst>
        </pc:spChg>
        <pc:spChg chg="add mod">
          <ac:chgData name="With C. de (Eelco)" userId="6a2536f5-19bb-4afa-baac-7b3f5ff31feb" providerId="ADAL" clId="{7B62AF10-43F8-4F58-9A44-0BCF556C86F7}" dt="2025-09-25T07:26:47.952" v="3411" actId="20577"/>
          <ac:spMkLst>
            <pc:docMk/>
            <pc:sldMk cId="366248954" sldId="299"/>
            <ac:spMk id="15" creationId="{2DEF87A9-BE99-18D8-B7AA-2B33EA5AC281}"/>
          </ac:spMkLst>
        </pc:spChg>
        <pc:picChg chg="add mod modCrop">
          <ac:chgData name="With C. de (Eelco)" userId="6a2536f5-19bb-4afa-baac-7b3f5ff31feb" providerId="ADAL" clId="{7B62AF10-43F8-4F58-9A44-0BCF556C86F7}" dt="2025-10-03T08:59:28.902" v="4718" actId="1076"/>
          <ac:picMkLst>
            <pc:docMk/>
            <pc:sldMk cId="366248954" sldId="299"/>
            <ac:picMk id="13" creationId="{EE958E61-47DE-2C92-EA33-65DEC094AC58}"/>
          </ac:picMkLst>
        </pc:picChg>
      </pc:sldChg>
      <pc:sldChg chg="addSp delSp modSp add del mod modNotesTx">
        <pc:chgData name="With C. de (Eelco)" userId="6a2536f5-19bb-4afa-baac-7b3f5ff31feb" providerId="ADAL" clId="{7B62AF10-43F8-4F58-9A44-0BCF556C86F7}" dt="2025-09-25T07:24:17.424" v="3331" actId="20577"/>
        <pc:sldMkLst>
          <pc:docMk/>
          <pc:sldMk cId="3727071207" sldId="300"/>
        </pc:sldMkLst>
        <pc:spChg chg="mod">
          <ac:chgData name="With C. de (Eelco)" userId="6a2536f5-19bb-4afa-baac-7b3f5ff31feb" providerId="ADAL" clId="{7B62AF10-43F8-4F58-9A44-0BCF556C86F7}" dt="2025-09-17T14:39:45.709" v="1261" actId="20577"/>
          <ac:spMkLst>
            <pc:docMk/>
            <pc:sldMk cId="3727071207" sldId="300"/>
            <ac:spMk id="10" creationId="{69A680DB-4811-FE5E-79A8-01E55391ACF4}"/>
          </ac:spMkLst>
        </pc:spChg>
        <pc:spChg chg="mod ord">
          <ac:chgData name="With C. de (Eelco)" userId="6a2536f5-19bb-4afa-baac-7b3f5ff31feb" providerId="ADAL" clId="{7B62AF10-43F8-4F58-9A44-0BCF556C86F7}" dt="2025-09-24T15:12:53.987" v="3285" actId="1076"/>
          <ac:spMkLst>
            <pc:docMk/>
            <pc:sldMk cId="3727071207" sldId="300"/>
            <ac:spMk id="16" creationId="{C65DE531-B8C6-A94B-B77C-CFC32D041A7D}"/>
          </ac:spMkLst>
        </pc:spChg>
        <pc:picChg chg="add mod modCrop">
          <ac:chgData name="With C. de (Eelco)" userId="6a2536f5-19bb-4afa-baac-7b3f5ff31feb" providerId="ADAL" clId="{7B62AF10-43F8-4F58-9A44-0BCF556C86F7}" dt="2025-09-24T15:10:55.226" v="3253" actId="1076"/>
          <ac:picMkLst>
            <pc:docMk/>
            <pc:sldMk cId="3727071207" sldId="300"/>
            <ac:picMk id="11" creationId="{EBDAED4A-700E-449B-7419-685F66C6A816}"/>
          </ac:picMkLst>
        </pc:picChg>
        <pc:picChg chg="add mod">
          <ac:chgData name="With C. de (Eelco)" userId="6a2536f5-19bb-4afa-baac-7b3f5ff31feb" providerId="ADAL" clId="{7B62AF10-43F8-4F58-9A44-0BCF556C86F7}" dt="2025-09-19T09:22:14.341" v="2607" actId="1076"/>
          <ac:picMkLst>
            <pc:docMk/>
            <pc:sldMk cId="3727071207" sldId="300"/>
            <ac:picMk id="14" creationId="{E90BE195-2085-0391-E84C-CC9E72E955EC}"/>
          </ac:picMkLst>
        </pc:picChg>
      </pc:sldChg>
      <pc:sldChg chg="addSp delSp modSp add mod modNotesTx">
        <pc:chgData name="With C. de (Eelco)" userId="6a2536f5-19bb-4afa-baac-7b3f5ff31feb" providerId="ADAL" clId="{7B62AF10-43F8-4F58-9A44-0BCF556C86F7}" dt="2025-09-25T07:24:15.835" v="3330" actId="20577"/>
        <pc:sldMkLst>
          <pc:docMk/>
          <pc:sldMk cId="749472630" sldId="301"/>
        </pc:sldMkLst>
        <pc:spChg chg="add mod">
          <ac:chgData name="With C. de (Eelco)" userId="6a2536f5-19bb-4afa-baac-7b3f5ff31feb" providerId="ADAL" clId="{7B62AF10-43F8-4F58-9A44-0BCF556C86F7}" dt="2025-09-24T15:13:15.154" v="3304" actId="1076"/>
          <ac:spMkLst>
            <pc:docMk/>
            <pc:sldMk cId="749472630" sldId="301"/>
            <ac:spMk id="15" creationId="{657C8A93-FA2D-869F-A62D-94EB3A803BCC}"/>
          </ac:spMkLst>
        </pc:spChg>
        <pc:picChg chg="add del mod modCrop">
          <ac:chgData name="With C. de (Eelco)" userId="6a2536f5-19bb-4afa-baac-7b3f5ff31feb" providerId="ADAL" clId="{7B62AF10-43F8-4F58-9A44-0BCF556C86F7}" dt="2025-09-24T15:11:45.417" v="3265" actId="1076"/>
          <ac:picMkLst>
            <pc:docMk/>
            <pc:sldMk cId="749472630" sldId="301"/>
            <ac:picMk id="13" creationId="{1F696277-E6BC-BC1F-59A1-DE4DA69A27AE}"/>
          </ac:picMkLst>
        </pc:picChg>
      </pc:sldChg>
      <pc:sldChg chg="addSp modSp add mod">
        <pc:chgData name="With C. de (Eelco)" userId="6a2536f5-19bb-4afa-baac-7b3f5ff31feb" providerId="ADAL" clId="{7B62AF10-43F8-4F58-9A44-0BCF556C86F7}" dt="2025-09-24T12:18:28.888" v="2714" actId="20577"/>
        <pc:sldMkLst>
          <pc:docMk/>
          <pc:sldMk cId="293862205" sldId="307"/>
        </pc:sldMkLst>
        <pc:spChg chg="mod">
          <ac:chgData name="With C. de (Eelco)" userId="6a2536f5-19bb-4afa-baac-7b3f5ff31feb" providerId="ADAL" clId="{7B62AF10-43F8-4F58-9A44-0BCF556C86F7}" dt="2025-09-24T12:18:28.888" v="2714" actId="20577"/>
          <ac:spMkLst>
            <pc:docMk/>
            <pc:sldMk cId="293862205" sldId="307"/>
            <ac:spMk id="10" creationId="{3446B40C-7AAB-86CB-F500-81003198C53B}"/>
          </ac:spMkLst>
        </pc:spChg>
        <pc:spChg chg="mod">
          <ac:chgData name="With C. de (Eelco)" userId="6a2536f5-19bb-4afa-baac-7b3f5ff31feb" providerId="ADAL" clId="{7B62AF10-43F8-4F58-9A44-0BCF556C86F7}" dt="2025-09-19T07:29:52.174" v="2356" actId="20577"/>
          <ac:spMkLst>
            <pc:docMk/>
            <pc:sldMk cId="293862205" sldId="307"/>
            <ac:spMk id="16" creationId="{578AC9E6-19B2-8E2D-198A-21615BC99EF0}"/>
          </ac:spMkLst>
        </pc:spChg>
        <pc:picChg chg="add mod">
          <ac:chgData name="With C. de (Eelco)" userId="6a2536f5-19bb-4afa-baac-7b3f5ff31feb" providerId="ADAL" clId="{7B62AF10-43F8-4F58-9A44-0BCF556C86F7}" dt="2025-09-19T07:29:06.118" v="2349" actId="14100"/>
          <ac:picMkLst>
            <pc:docMk/>
            <pc:sldMk cId="293862205" sldId="307"/>
            <ac:picMk id="11" creationId="{46E9B623-10AD-C507-B21B-1DC1982F581F}"/>
          </ac:picMkLst>
        </pc:picChg>
        <pc:picChg chg="add mod modCrop">
          <ac:chgData name="With C. de (Eelco)" userId="6a2536f5-19bb-4afa-baac-7b3f5ff31feb" providerId="ADAL" clId="{7B62AF10-43F8-4F58-9A44-0BCF556C86F7}" dt="2025-09-19T07:29:13.615" v="2350" actId="1076"/>
          <ac:picMkLst>
            <pc:docMk/>
            <pc:sldMk cId="293862205" sldId="307"/>
            <ac:picMk id="14" creationId="{99C1D07E-0B2C-52BA-2DB2-8C08ED165441}"/>
          </ac:picMkLst>
        </pc:picChg>
      </pc:sldChg>
      <pc:sldChg chg="addSp delSp modSp add mod ord modNotesTx">
        <pc:chgData name="With C. de (Eelco)" userId="6a2536f5-19bb-4afa-baac-7b3f5ff31feb" providerId="ADAL" clId="{7B62AF10-43F8-4F58-9A44-0BCF556C86F7}" dt="2025-09-30T09:32:45.769" v="4528"/>
        <pc:sldMkLst>
          <pc:docMk/>
          <pc:sldMk cId="810694002" sldId="309"/>
        </pc:sldMkLst>
        <pc:spChg chg="mod">
          <ac:chgData name="With C. de (Eelco)" userId="6a2536f5-19bb-4afa-baac-7b3f5ff31feb" providerId="ADAL" clId="{7B62AF10-43F8-4F58-9A44-0BCF556C86F7}" dt="2025-09-25T07:37:43.456" v="3448" actId="1076"/>
          <ac:spMkLst>
            <pc:docMk/>
            <pc:sldMk cId="810694002" sldId="309"/>
            <ac:spMk id="13" creationId="{2F7C17CC-9DC8-E8B9-3A3F-F73A3A8B2C20}"/>
          </ac:spMkLst>
        </pc:spChg>
        <pc:spChg chg="mod">
          <ac:chgData name="With C. de (Eelco)" userId="6a2536f5-19bb-4afa-baac-7b3f5ff31feb" providerId="ADAL" clId="{7B62AF10-43F8-4F58-9A44-0BCF556C86F7}" dt="2025-09-25T07:37:43.456" v="3448" actId="1076"/>
          <ac:spMkLst>
            <pc:docMk/>
            <pc:sldMk cId="810694002" sldId="309"/>
            <ac:spMk id="14" creationId="{6627DCED-615D-5AF2-9D1C-8C3E285605A7}"/>
          </ac:spMkLst>
        </pc:spChg>
        <pc:spChg chg="mod">
          <ac:chgData name="With C. de (Eelco)" userId="6a2536f5-19bb-4afa-baac-7b3f5ff31feb" providerId="ADAL" clId="{7B62AF10-43F8-4F58-9A44-0BCF556C86F7}" dt="2025-09-25T07:35:56.664" v="3425" actId="1076"/>
          <ac:spMkLst>
            <pc:docMk/>
            <pc:sldMk cId="810694002" sldId="309"/>
            <ac:spMk id="21" creationId="{11246B02-8432-81EB-4A72-662F11BF4ABE}"/>
          </ac:spMkLst>
        </pc:spChg>
        <pc:spChg chg="mod">
          <ac:chgData name="With C. de (Eelco)" userId="6a2536f5-19bb-4afa-baac-7b3f5ff31feb" providerId="ADAL" clId="{7B62AF10-43F8-4F58-9A44-0BCF556C86F7}" dt="2025-09-25T07:36:13.664" v="3428" actId="1076"/>
          <ac:spMkLst>
            <pc:docMk/>
            <pc:sldMk cId="810694002" sldId="309"/>
            <ac:spMk id="22" creationId="{197189F1-F881-02CB-B327-DFDAD0E4DDF7}"/>
          </ac:spMkLst>
        </pc:spChg>
        <pc:spChg chg="mod">
          <ac:chgData name="With C. de (Eelco)" userId="6a2536f5-19bb-4afa-baac-7b3f5ff31feb" providerId="ADAL" clId="{7B62AF10-43F8-4F58-9A44-0BCF556C86F7}" dt="2025-09-25T07:36:03.800" v="3427" actId="1076"/>
          <ac:spMkLst>
            <pc:docMk/>
            <pc:sldMk cId="810694002" sldId="309"/>
            <ac:spMk id="23" creationId="{B969756C-E73B-ECED-3096-CFC6442809D8}"/>
          </ac:spMkLst>
        </pc:spChg>
        <pc:picChg chg="add mod ord modCrop">
          <ac:chgData name="With C. de (Eelco)" userId="6a2536f5-19bb-4afa-baac-7b3f5ff31feb" providerId="ADAL" clId="{7B62AF10-43F8-4F58-9A44-0BCF556C86F7}" dt="2025-09-25T07:35:45.865" v="3424" actId="167"/>
          <ac:picMkLst>
            <pc:docMk/>
            <pc:sldMk cId="810694002" sldId="309"/>
            <ac:picMk id="15" creationId="{DFB7EA9F-D732-FF8D-08D1-C82F4008F23E}"/>
          </ac:picMkLst>
        </pc:picChg>
        <pc:picChg chg="add mod modCrop">
          <ac:chgData name="With C. de (Eelco)" userId="6a2536f5-19bb-4afa-baac-7b3f5ff31feb" providerId="ADAL" clId="{7B62AF10-43F8-4F58-9A44-0BCF556C86F7}" dt="2025-09-25T07:37:43.456" v="3448" actId="1076"/>
          <ac:picMkLst>
            <pc:docMk/>
            <pc:sldMk cId="810694002" sldId="309"/>
            <ac:picMk id="18" creationId="{94FFBB58-3AFD-37F6-BA1E-B0246E5116DD}"/>
          </ac:picMkLst>
        </pc:picChg>
      </pc:sldChg>
      <pc:sldChg chg="addSp delSp modSp mod delAnim">
        <pc:chgData name="With C. de (Eelco)" userId="6a2536f5-19bb-4afa-baac-7b3f5ff31feb" providerId="ADAL" clId="{7B62AF10-43F8-4F58-9A44-0BCF556C86F7}" dt="2025-09-30T09:16:58.987" v="4054" actId="478"/>
        <pc:sldMkLst>
          <pc:docMk/>
          <pc:sldMk cId="971486458" sldId="314"/>
        </pc:sldMkLst>
      </pc:sldChg>
      <pc:sldChg chg="addSp delSp modSp add mod">
        <pc:chgData name="With C. de (Eelco)" userId="6a2536f5-19bb-4afa-baac-7b3f5ff31feb" providerId="ADAL" clId="{7B62AF10-43F8-4F58-9A44-0BCF556C86F7}" dt="2025-09-30T09:38:33.692" v="4605" actId="14100"/>
        <pc:sldMkLst>
          <pc:docMk/>
          <pc:sldMk cId="1133544722" sldId="315"/>
        </pc:sldMkLst>
        <pc:spChg chg="add mod">
          <ac:chgData name="With C. de (Eelco)" userId="6a2536f5-19bb-4afa-baac-7b3f5ff31feb" providerId="ADAL" clId="{7B62AF10-43F8-4F58-9A44-0BCF556C86F7}" dt="2025-09-25T07:54:55.949" v="3712" actId="255"/>
          <ac:spMkLst>
            <pc:docMk/>
            <pc:sldMk cId="1133544722" sldId="315"/>
            <ac:spMk id="14" creationId="{E23E082E-F1AA-25EE-777C-F88E79C55AE4}"/>
          </ac:spMkLst>
        </pc:spChg>
        <pc:spChg chg="add mod">
          <ac:chgData name="With C. de (Eelco)" userId="6a2536f5-19bb-4afa-baac-7b3f5ff31feb" providerId="ADAL" clId="{7B62AF10-43F8-4F58-9A44-0BCF556C86F7}" dt="2025-09-25T07:57:03.896" v="3741" actId="1076"/>
          <ac:spMkLst>
            <pc:docMk/>
            <pc:sldMk cId="1133544722" sldId="315"/>
            <ac:spMk id="18" creationId="{9A70809A-D806-7F7C-DB38-E3E95D611BB4}"/>
          </ac:spMkLst>
        </pc:spChg>
        <pc:spChg chg="add mod">
          <ac:chgData name="With C. de (Eelco)" userId="6a2536f5-19bb-4afa-baac-7b3f5ff31feb" providerId="ADAL" clId="{7B62AF10-43F8-4F58-9A44-0BCF556C86F7}" dt="2025-09-30T09:38:33.692" v="4605" actId="14100"/>
          <ac:spMkLst>
            <pc:docMk/>
            <pc:sldMk cId="1133544722" sldId="315"/>
            <ac:spMk id="19" creationId="{04E6A7DB-ACE6-CCE9-F3E9-008D6B1DAE02}"/>
          </ac:spMkLst>
        </pc:spChg>
        <pc:picChg chg="add mod">
          <ac:chgData name="With C. de (Eelco)" userId="6a2536f5-19bb-4afa-baac-7b3f5ff31feb" providerId="ADAL" clId="{7B62AF10-43F8-4F58-9A44-0BCF556C86F7}" dt="2025-09-25T07:51:23.640" v="3599" actId="1076"/>
          <ac:picMkLst>
            <pc:docMk/>
            <pc:sldMk cId="1133544722" sldId="315"/>
            <ac:picMk id="3" creationId="{860E0C26-E536-BB9D-4371-FF728D9DA123}"/>
          </ac:picMkLst>
        </pc:picChg>
        <pc:picChg chg="add mod">
          <ac:chgData name="With C. de (Eelco)" userId="6a2536f5-19bb-4afa-baac-7b3f5ff31feb" providerId="ADAL" clId="{7B62AF10-43F8-4F58-9A44-0BCF556C86F7}" dt="2025-09-25T07:52:38.888" v="3602" actId="1076"/>
          <ac:picMkLst>
            <pc:docMk/>
            <pc:sldMk cId="1133544722" sldId="315"/>
            <ac:picMk id="17" creationId="{56AA1702-4758-B4A7-6638-D138FB153243}"/>
          </ac:picMkLst>
        </pc:picChg>
      </pc:sldChg>
      <pc:sldChg chg="addSp delSp modSp add mod">
        <pc:chgData name="With C. de (Eelco)" userId="6a2536f5-19bb-4afa-baac-7b3f5ff31feb" providerId="ADAL" clId="{7B62AF10-43F8-4F58-9A44-0BCF556C86F7}" dt="2025-09-25T08:05:58.010" v="3981" actId="20577"/>
        <pc:sldMkLst>
          <pc:docMk/>
          <pc:sldMk cId="1924259963" sldId="316"/>
        </pc:sldMkLst>
        <pc:spChg chg="add mod">
          <ac:chgData name="With C. de (Eelco)" userId="6a2536f5-19bb-4afa-baac-7b3f5ff31feb" providerId="ADAL" clId="{7B62AF10-43F8-4F58-9A44-0BCF556C86F7}" dt="2025-09-25T08:05:43.615" v="3950" actId="1076"/>
          <ac:spMkLst>
            <pc:docMk/>
            <pc:sldMk cId="1924259963" sldId="316"/>
            <ac:spMk id="13" creationId="{2478B131-653A-361D-9007-D0870E78A895}"/>
          </ac:spMkLst>
        </pc:spChg>
        <pc:spChg chg="mod">
          <ac:chgData name="With C. de (Eelco)" userId="6a2536f5-19bb-4afa-baac-7b3f5ff31feb" providerId="ADAL" clId="{7B62AF10-43F8-4F58-9A44-0BCF556C86F7}" dt="2025-09-25T08:05:09.373" v="3942" actId="20577"/>
          <ac:spMkLst>
            <pc:docMk/>
            <pc:sldMk cId="1924259963" sldId="316"/>
            <ac:spMk id="14" creationId="{E684F48C-7939-BAFE-CCD6-96BB98B79A32}"/>
          </ac:spMkLst>
        </pc:spChg>
        <pc:spChg chg="mod">
          <ac:chgData name="With C. de (Eelco)" userId="6a2536f5-19bb-4afa-baac-7b3f5ff31feb" providerId="ADAL" clId="{7B62AF10-43F8-4F58-9A44-0BCF556C86F7}" dt="2025-09-25T08:05:28.616" v="3948" actId="20577"/>
          <ac:spMkLst>
            <pc:docMk/>
            <pc:sldMk cId="1924259963" sldId="316"/>
            <ac:spMk id="18" creationId="{5A324B7A-74EC-A7A3-33C7-26841AE8C9E4}"/>
          </ac:spMkLst>
        </pc:spChg>
        <pc:spChg chg="mod">
          <ac:chgData name="With C. de (Eelco)" userId="6a2536f5-19bb-4afa-baac-7b3f5ff31feb" providerId="ADAL" clId="{7B62AF10-43F8-4F58-9A44-0BCF556C86F7}" dt="2025-09-25T08:05:58.010" v="3981" actId="20577"/>
          <ac:spMkLst>
            <pc:docMk/>
            <pc:sldMk cId="1924259963" sldId="316"/>
            <ac:spMk id="19" creationId="{C6DDE264-09E4-B97B-0E20-027B41FD4B72}"/>
          </ac:spMkLst>
        </pc:spChg>
        <pc:picChg chg="add mod">
          <ac:chgData name="With C. de (Eelco)" userId="6a2536f5-19bb-4afa-baac-7b3f5ff31feb" providerId="ADAL" clId="{7B62AF10-43F8-4F58-9A44-0BCF556C86F7}" dt="2025-09-25T08:00:10.823" v="3824" actId="1076"/>
          <ac:picMkLst>
            <pc:docMk/>
            <pc:sldMk cId="1924259963" sldId="316"/>
            <ac:picMk id="1026" creationId="{C8FAA252-3813-04F6-3519-FD42003D77A4}"/>
          </ac:picMkLst>
        </pc:picChg>
        <pc:picChg chg="add mod">
          <ac:chgData name="With C. de (Eelco)" userId="6a2536f5-19bb-4afa-baac-7b3f5ff31feb" providerId="ADAL" clId="{7B62AF10-43F8-4F58-9A44-0BCF556C86F7}" dt="2025-09-25T08:04:20.903" v="3864" actId="14100"/>
          <ac:picMkLst>
            <pc:docMk/>
            <pc:sldMk cId="1924259963" sldId="316"/>
            <ac:picMk id="1028" creationId="{DFF866A0-8CD9-A2A2-EFF6-F962222B17D1}"/>
          </ac:picMkLst>
        </pc:picChg>
        <pc:picChg chg="add mod">
          <ac:chgData name="With C. de (Eelco)" userId="6a2536f5-19bb-4afa-baac-7b3f5ff31feb" providerId="ADAL" clId="{7B62AF10-43F8-4F58-9A44-0BCF556C86F7}" dt="2025-09-25T08:05:43.615" v="3950" actId="1076"/>
          <ac:picMkLst>
            <pc:docMk/>
            <pc:sldMk cId="1924259963" sldId="316"/>
            <ac:picMk id="1030" creationId="{55F32829-4A38-C0B9-0F64-CEF52E5D6ABB}"/>
          </ac:picMkLst>
        </pc:picChg>
      </pc:sldChg>
      <pc:sldChg chg="delSp modSp mod delAnim">
        <pc:chgData name="With C. de (Eelco)" userId="6a2536f5-19bb-4afa-baac-7b3f5ff31feb" providerId="ADAL" clId="{7B62AF10-43F8-4F58-9A44-0BCF556C86F7}" dt="2025-09-30T09:14:28.003" v="3992" actId="478"/>
        <pc:sldMkLst>
          <pc:docMk/>
          <pc:sldMk cId="2314431690" sldId="317"/>
        </pc:sldMkLst>
      </pc:sldChg>
      <pc:sldChg chg="delSp modSp mod delAnim">
        <pc:chgData name="With C. de (Eelco)" userId="6a2536f5-19bb-4afa-baac-7b3f5ff31feb" providerId="ADAL" clId="{7B62AF10-43F8-4F58-9A44-0BCF556C86F7}" dt="2025-09-30T09:19:48.436" v="4168" actId="20577"/>
        <pc:sldMkLst>
          <pc:docMk/>
          <pc:sldMk cId="3522813320" sldId="318"/>
        </pc:sldMkLst>
        <pc:spChg chg="mod">
          <ac:chgData name="With C. de (Eelco)" userId="6a2536f5-19bb-4afa-baac-7b3f5ff31feb" providerId="ADAL" clId="{7B62AF10-43F8-4F58-9A44-0BCF556C86F7}" dt="2025-09-30T09:19:48.436" v="4168" actId="20577"/>
          <ac:spMkLst>
            <pc:docMk/>
            <pc:sldMk cId="3522813320" sldId="318"/>
            <ac:spMk id="7" creationId="{F5379786-4A3F-5BD0-1282-03947175B403}"/>
          </ac:spMkLst>
        </pc:spChg>
      </pc:sldChg>
      <pc:sldChg chg="modSp">
        <pc:chgData name="With C. de (Eelco)" userId="6a2536f5-19bb-4afa-baac-7b3f5ff31feb" providerId="ADAL" clId="{7B62AF10-43F8-4F58-9A44-0BCF556C86F7}" dt="2025-09-29T12:08:49.347" v="3986" actId="20577"/>
        <pc:sldMkLst>
          <pc:docMk/>
          <pc:sldMk cId="791347867" sldId="319"/>
        </pc:sldMkLst>
      </pc:sldChg>
      <pc:sldChg chg="modSp">
        <pc:chgData name="With C. de (Eelco)" userId="6a2536f5-19bb-4afa-baac-7b3f5ff31feb" providerId="ADAL" clId="{7B62AF10-43F8-4F58-9A44-0BCF556C86F7}" dt="2025-09-30T09:45:03.053" v="4698" actId="12"/>
        <pc:sldMkLst>
          <pc:docMk/>
          <pc:sldMk cId="3562896789" sldId="322"/>
        </pc:sldMkLst>
      </pc:sldChg>
    </pc:docChg>
  </pc:docChgLst>
  <pc:docChgLst>
    <pc:chgData name="Sengers S.C.A. (Susan)" userId="S::s.c.sengers@zoetermeer.nl::f495e86d-8c25-4b33-acbd-fa1e2928b02c" providerId="AD" clId="Web-{6F77B312-556B-1CE8-793D-CC680D8B9036}"/>
    <pc:docChg chg="modSld">
      <pc:chgData name="Sengers S.C.A. (Susan)" userId="S::s.c.sengers@zoetermeer.nl::f495e86d-8c25-4b33-acbd-fa1e2928b02c" providerId="AD" clId="Web-{6F77B312-556B-1CE8-793D-CC680D8B9036}" dt="2025-10-03T11:04:57.107" v="24" actId="20577"/>
      <pc:docMkLst>
        <pc:docMk/>
      </pc:docMkLst>
      <pc:sldChg chg="modSp">
        <pc:chgData name="Sengers S.C.A. (Susan)" userId="S::s.c.sengers@zoetermeer.nl::f495e86d-8c25-4b33-acbd-fa1e2928b02c" providerId="AD" clId="Web-{6F77B312-556B-1CE8-793D-CC680D8B9036}" dt="2025-10-03T11:01:50.785" v="4"/>
        <pc:sldMkLst>
          <pc:docMk/>
          <pc:sldMk cId="0" sldId="272"/>
        </pc:sldMkLst>
        <pc:spChg chg="mod">
          <ac:chgData name="Sengers S.C.A. (Susan)" userId="S::s.c.sengers@zoetermeer.nl::f495e86d-8c25-4b33-acbd-fa1e2928b02c" providerId="AD" clId="Web-{6F77B312-556B-1CE8-793D-CC680D8B9036}" dt="2025-10-03T11:01:50.785" v="4"/>
          <ac:spMkLst>
            <pc:docMk/>
            <pc:sldMk cId="0" sldId="272"/>
            <ac:spMk id="16" creationId="{00000000-0000-0000-0000-000000000000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1:42.394" v="3"/>
        <pc:sldMkLst>
          <pc:docMk/>
          <pc:sldMk cId="207697109" sldId="280"/>
        </pc:sldMkLst>
        <pc:spChg chg="mod">
          <ac:chgData name="Sengers S.C.A. (Susan)" userId="S::s.c.sengers@zoetermeer.nl::f495e86d-8c25-4b33-acbd-fa1e2928b02c" providerId="AD" clId="Web-{6F77B312-556B-1CE8-793D-CC680D8B9036}" dt="2025-10-03T11:01:42.394" v="3"/>
          <ac:spMkLst>
            <pc:docMk/>
            <pc:sldMk cId="207697109" sldId="280"/>
            <ac:spMk id="74" creationId="{BC0FC2AC-9AC8-AC0F-01C5-11CC54C8B0B5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4:57.107" v="24" actId="20577"/>
        <pc:sldMkLst>
          <pc:docMk/>
          <pc:sldMk cId="1967352005" sldId="294"/>
        </pc:sldMkLst>
        <pc:spChg chg="mod">
          <ac:chgData name="Sengers S.C.A. (Susan)" userId="S::s.c.sengers@zoetermeer.nl::f495e86d-8c25-4b33-acbd-fa1e2928b02c" providerId="AD" clId="Web-{6F77B312-556B-1CE8-793D-CC680D8B9036}" dt="2025-10-03T11:04:57.107" v="24" actId="20577"/>
          <ac:spMkLst>
            <pc:docMk/>
            <pc:sldMk cId="1967352005" sldId="294"/>
            <ac:spMk id="16" creationId="{E46907E8-16C4-FE09-04E7-02AD209AE5A6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2:16.035" v="7"/>
        <pc:sldMkLst>
          <pc:docMk/>
          <pc:sldMk cId="1529698089" sldId="295"/>
        </pc:sldMkLst>
        <pc:spChg chg="mod">
          <ac:chgData name="Sengers S.C.A. (Susan)" userId="S::s.c.sengers@zoetermeer.nl::f495e86d-8c25-4b33-acbd-fa1e2928b02c" providerId="AD" clId="Web-{6F77B312-556B-1CE8-793D-CC680D8B9036}" dt="2025-10-03T11:02:16.035" v="7"/>
          <ac:spMkLst>
            <pc:docMk/>
            <pc:sldMk cId="1529698089" sldId="295"/>
            <ac:spMk id="13" creationId="{14B035C3-0663-917D-C243-1A6BC03324DB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2:23.817" v="8"/>
        <pc:sldMkLst>
          <pc:docMk/>
          <pc:sldMk cId="1593485996" sldId="297"/>
        </pc:sldMkLst>
        <pc:spChg chg="mod">
          <ac:chgData name="Sengers S.C.A. (Susan)" userId="S::s.c.sengers@zoetermeer.nl::f495e86d-8c25-4b33-acbd-fa1e2928b02c" providerId="AD" clId="Web-{6F77B312-556B-1CE8-793D-CC680D8B9036}" dt="2025-10-03T11:02:23.817" v="8"/>
          <ac:spMkLst>
            <pc:docMk/>
            <pc:sldMk cId="1593485996" sldId="297"/>
            <ac:spMk id="16" creationId="{8C2EA1AF-F2C7-DFB5-FCF6-11EACBB92BA7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2:08.707" v="6"/>
        <pc:sldMkLst>
          <pc:docMk/>
          <pc:sldMk cId="810694002" sldId="309"/>
        </pc:sldMkLst>
        <pc:spChg chg="mod">
          <ac:chgData name="Sengers S.C.A. (Susan)" userId="S::s.c.sengers@zoetermeer.nl::f495e86d-8c25-4b33-acbd-fa1e2928b02c" providerId="AD" clId="Web-{6F77B312-556B-1CE8-793D-CC680D8B9036}" dt="2025-10-03T11:02:08.707" v="6"/>
          <ac:spMkLst>
            <pc:docMk/>
            <pc:sldMk cId="810694002" sldId="309"/>
            <ac:spMk id="14" creationId="{6627DCED-615D-5AF2-9D1C-8C3E285605A7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2:32.098" v="11"/>
        <pc:sldMkLst>
          <pc:docMk/>
          <pc:sldMk cId="1133544722" sldId="315"/>
        </pc:sldMkLst>
        <pc:spChg chg="mod">
          <ac:chgData name="Sengers S.C.A. (Susan)" userId="S::s.c.sengers@zoetermeer.nl::f495e86d-8c25-4b33-acbd-fa1e2928b02c" providerId="AD" clId="Web-{6F77B312-556B-1CE8-793D-CC680D8B9036}" dt="2025-10-03T11:02:32.067" v="9"/>
          <ac:spMkLst>
            <pc:docMk/>
            <pc:sldMk cId="1133544722" sldId="315"/>
            <ac:spMk id="14" creationId="{E23E082E-F1AA-25EE-777C-F88E79C55AE4}"/>
          </ac:spMkLst>
        </pc:spChg>
        <pc:spChg chg="mod">
          <ac:chgData name="Sengers S.C.A. (Susan)" userId="S::s.c.sengers@zoetermeer.nl::f495e86d-8c25-4b33-acbd-fa1e2928b02c" providerId="AD" clId="Web-{6F77B312-556B-1CE8-793D-CC680D8B9036}" dt="2025-10-03T11:02:32.067" v="10"/>
          <ac:spMkLst>
            <pc:docMk/>
            <pc:sldMk cId="1133544722" sldId="315"/>
            <ac:spMk id="18" creationId="{9A70809A-D806-7F7C-DB38-E3E95D611BB4}"/>
          </ac:spMkLst>
        </pc:spChg>
        <pc:spChg chg="mod">
          <ac:chgData name="Sengers S.C.A. (Susan)" userId="S::s.c.sengers@zoetermeer.nl::f495e86d-8c25-4b33-acbd-fa1e2928b02c" providerId="AD" clId="Web-{6F77B312-556B-1CE8-793D-CC680D8B9036}" dt="2025-10-03T11:02:32.098" v="11"/>
          <ac:spMkLst>
            <pc:docMk/>
            <pc:sldMk cId="1133544722" sldId="315"/>
            <ac:spMk id="19" creationId="{04E6A7DB-ACE6-CCE9-F3E9-008D6B1DAE02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2:40.707" v="15"/>
        <pc:sldMkLst>
          <pc:docMk/>
          <pc:sldMk cId="1924259963" sldId="316"/>
        </pc:sldMkLst>
        <pc:spChg chg="mod">
          <ac:chgData name="Sengers S.C.A. (Susan)" userId="S::s.c.sengers@zoetermeer.nl::f495e86d-8c25-4b33-acbd-fa1e2928b02c" providerId="AD" clId="Web-{6F77B312-556B-1CE8-793D-CC680D8B9036}" dt="2025-10-03T11:02:40.707" v="15"/>
          <ac:spMkLst>
            <pc:docMk/>
            <pc:sldMk cId="1924259963" sldId="316"/>
            <ac:spMk id="13" creationId="{2478B131-653A-361D-9007-D0870E78A895}"/>
          </ac:spMkLst>
        </pc:spChg>
        <pc:spChg chg="mod">
          <ac:chgData name="Sengers S.C.A. (Susan)" userId="S::s.c.sengers@zoetermeer.nl::f495e86d-8c25-4b33-acbd-fa1e2928b02c" providerId="AD" clId="Web-{6F77B312-556B-1CE8-793D-CC680D8B9036}" dt="2025-10-03T11:02:40.645" v="12"/>
          <ac:spMkLst>
            <pc:docMk/>
            <pc:sldMk cId="1924259963" sldId="316"/>
            <ac:spMk id="14" creationId="{E684F48C-7939-BAFE-CCD6-96BB98B79A32}"/>
          </ac:spMkLst>
        </pc:spChg>
        <pc:spChg chg="mod">
          <ac:chgData name="Sengers S.C.A. (Susan)" userId="S::s.c.sengers@zoetermeer.nl::f495e86d-8c25-4b33-acbd-fa1e2928b02c" providerId="AD" clId="Web-{6F77B312-556B-1CE8-793D-CC680D8B9036}" dt="2025-10-03T11:02:40.645" v="13"/>
          <ac:spMkLst>
            <pc:docMk/>
            <pc:sldMk cId="1924259963" sldId="316"/>
            <ac:spMk id="18" creationId="{5A324B7A-74EC-A7A3-33C7-26841AE8C9E4}"/>
          </ac:spMkLst>
        </pc:spChg>
        <pc:spChg chg="mod">
          <ac:chgData name="Sengers S.C.A. (Susan)" userId="S::s.c.sengers@zoetermeer.nl::f495e86d-8c25-4b33-acbd-fa1e2928b02c" providerId="AD" clId="Web-{6F77B312-556B-1CE8-793D-CC680D8B9036}" dt="2025-10-03T11:02:40.645" v="14"/>
          <ac:spMkLst>
            <pc:docMk/>
            <pc:sldMk cId="1924259963" sldId="316"/>
            <ac:spMk id="19" creationId="{C6DDE264-09E4-B97B-0E20-027B41FD4B72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1:24.582" v="1"/>
        <pc:sldMkLst>
          <pc:docMk/>
          <pc:sldMk cId="3522813320" sldId="318"/>
        </pc:sldMkLst>
        <pc:spChg chg="mod">
          <ac:chgData name="Sengers S.C.A. (Susan)" userId="S::s.c.sengers@zoetermeer.nl::f495e86d-8c25-4b33-acbd-fa1e2928b02c" providerId="AD" clId="Web-{6F77B312-556B-1CE8-793D-CC680D8B9036}" dt="2025-10-03T11:01:24.582" v="1"/>
          <ac:spMkLst>
            <pc:docMk/>
            <pc:sldMk cId="3522813320" sldId="318"/>
            <ac:spMk id="7" creationId="{F5379786-4A3F-5BD0-1282-03947175B403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4:26.105" v="21" actId="1076"/>
        <pc:sldMkLst>
          <pc:docMk/>
          <pc:sldMk cId="2907272815" sldId="320"/>
        </pc:sldMkLst>
        <pc:spChg chg="mod">
          <ac:chgData name="Sengers S.C.A. (Susan)" userId="S::s.c.sengers@zoetermeer.nl::f495e86d-8c25-4b33-acbd-fa1e2928b02c" providerId="AD" clId="Web-{6F77B312-556B-1CE8-793D-CC680D8B9036}" dt="2025-10-03T11:04:26.105" v="21" actId="1076"/>
          <ac:spMkLst>
            <pc:docMk/>
            <pc:sldMk cId="2907272815" sldId="320"/>
            <ac:spMk id="19" creationId="{9BD357D9-5363-2636-097C-6B6B53D4EF01}"/>
          </ac:spMkLst>
        </pc:spChg>
        <pc:grpChg chg="mod">
          <ac:chgData name="Sengers S.C.A. (Susan)" userId="S::s.c.sengers@zoetermeer.nl::f495e86d-8c25-4b33-acbd-fa1e2928b02c" providerId="AD" clId="Web-{6F77B312-556B-1CE8-793D-CC680D8B9036}" dt="2025-10-03T11:04:03.963" v="17" actId="1076"/>
          <ac:grpSpMkLst>
            <pc:docMk/>
            <pc:sldMk cId="2907272815" sldId="320"/>
            <ac:grpSpMk id="10" creationId="{FF56A53F-9ED7-88AE-81B2-912D95CAF44A}"/>
          </ac:grpSpMkLst>
        </pc:grpChg>
      </pc:sldChg>
      <pc:sldChg chg="modSp">
        <pc:chgData name="Sengers S.C.A. (Susan)" userId="S::s.c.sengers@zoetermeer.nl::f495e86d-8c25-4b33-acbd-fa1e2928b02c" providerId="AD" clId="Web-{6F77B312-556B-1CE8-793D-CC680D8B9036}" dt="2025-10-03T11:01:14.300" v="0" actId="1076"/>
        <pc:sldMkLst>
          <pc:docMk/>
          <pc:sldMk cId="44694806" sldId="324"/>
        </pc:sldMkLst>
        <pc:spChg chg="mod">
          <ac:chgData name="Sengers S.C.A. (Susan)" userId="S::s.c.sengers@zoetermeer.nl::f495e86d-8c25-4b33-acbd-fa1e2928b02c" providerId="AD" clId="Web-{6F77B312-556B-1CE8-793D-CC680D8B9036}" dt="2025-10-03T11:01:14.300" v="0" actId="1076"/>
          <ac:spMkLst>
            <pc:docMk/>
            <pc:sldMk cId="44694806" sldId="324"/>
            <ac:spMk id="6" creationId="{B2F649B9-92A2-B714-39E4-101E7D7621A5}"/>
          </ac:spMkLst>
        </pc:spChg>
      </pc:sldChg>
      <pc:sldChg chg="modSp">
        <pc:chgData name="Sengers S.C.A. (Susan)" userId="S::s.c.sengers@zoetermeer.nl::f495e86d-8c25-4b33-acbd-fa1e2928b02c" providerId="AD" clId="Web-{6F77B312-556B-1CE8-793D-CC680D8B9036}" dt="2025-10-03T11:01:33.722" v="2"/>
        <pc:sldMkLst>
          <pc:docMk/>
          <pc:sldMk cId="2114953032" sldId="326"/>
        </pc:sldMkLst>
        <pc:spChg chg="mod">
          <ac:chgData name="Sengers S.C.A. (Susan)" userId="S::s.c.sengers@zoetermeer.nl::f495e86d-8c25-4b33-acbd-fa1e2928b02c" providerId="AD" clId="Web-{6F77B312-556B-1CE8-793D-CC680D8B9036}" dt="2025-10-03T11:01:33.722" v="2"/>
          <ac:spMkLst>
            <pc:docMk/>
            <pc:sldMk cId="2114953032" sldId="326"/>
            <ac:spMk id="2" creationId="{CE851928-749C-C8E3-FE1B-8C2459233C62}"/>
          </ac:spMkLst>
        </pc:spChg>
      </pc:sldChg>
    </pc:docChg>
  </pc:docChgLst>
  <pc:docChgLst>
    <pc:chgData name="Vrubleuskaya V. (Valeria)" userId="5602efe3-6f8e-4be2-aa85-9503b1c1de42" providerId="ADAL" clId="{3E0EB291-1733-4008-9F87-191A75C6FF29}"/>
    <pc:docChg chg="undo custSel addSld delSld modSld sldOrd">
      <pc:chgData name="Vrubleuskaya V. (Valeria)" userId="5602efe3-6f8e-4be2-aa85-9503b1c1de42" providerId="ADAL" clId="{3E0EB291-1733-4008-9F87-191A75C6FF29}" dt="2025-10-06T07:30:30.238" v="2390" actId="20577"/>
      <pc:docMkLst>
        <pc:docMk/>
      </pc:docMkLst>
      <pc:sldChg chg="modSp mod">
        <pc:chgData name="Vrubleuskaya V. (Valeria)" userId="5602efe3-6f8e-4be2-aa85-9503b1c1de42" providerId="ADAL" clId="{3E0EB291-1733-4008-9F87-191A75C6FF29}" dt="2025-09-18T08:57:35.575" v="1" actId="20577"/>
        <pc:sldMkLst>
          <pc:docMk/>
          <pc:sldMk cId="0" sldId="256"/>
        </pc:sldMkLst>
        <pc:spChg chg="mod">
          <ac:chgData name="Vrubleuskaya V. (Valeria)" userId="5602efe3-6f8e-4be2-aa85-9503b1c1de42" providerId="ADAL" clId="{3E0EB291-1733-4008-9F87-191A75C6FF29}" dt="2025-09-18T08:57:35.575" v="1" actId="20577"/>
          <ac:spMkLst>
            <pc:docMk/>
            <pc:sldMk cId="0" sldId="256"/>
            <ac:spMk id="7" creationId="{00000000-0000-0000-0000-000000000000}"/>
          </ac:spMkLst>
        </pc:spChg>
      </pc:sldChg>
      <pc:sldChg chg="modSp mod">
        <pc:chgData name="Vrubleuskaya V. (Valeria)" userId="5602efe3-6f8e-4be2-aa85-9503b1c1de42" providerId="ADAL" clId="{3E0EB291-1733-4008-9F87-191A75C6FF29}" dt="2025-09-25T12:10:20.227" v="2058" actId="20577"/>
        <pc:sldMkLst>
          <pc:docMk/>
          <pc:sldMk cId="0" sldId="257"/>
        </pc:sldMkLst>
        <pc:spChg chg="mod">
          <ac:chgData name="Vrubleuskaya V. (Valeria)" userId="5602efe3-6f8e-4be2-aa85-9503b1c1de42" providerId="ADAL" clId="{3E0EB291-1733-4008-9F87-191A75C6FF29}" dt="2025-09-25T12:10:20.227" v="2058" actId="20577"/>
          <ac:spMkLst>
            <pc:docMk/>
            <pc:sldMk cId="0" sldId="257"/>
            <ac:spMk id="11" creationId="{00000000-0000-0000-0000-000000000000}"/>
          </ac:spMkLst>
        </pc:spChg>
        <pc:spChg chg="mod">
          <ac:chgData name="Vrubleuskaya V. (Valeria)" userId="5602efe3-6f8e-4be2-aa85-9503b1c1de42" providerId="ADAL" clId="{3E0EB291-1733-4008-9F87-191A75C6FF29}" dt="2025-09-18T09:05:35.734" v="108" actId="20577"/>
          <ac:spMkLst>
            <pc:docMk/>
            <pc:sldMk cId="0" sldId="257"/>
            <ac:spMk id="12" creationId="{00000000-0000-0000-0000-000000000000}"/>
          </ac:spMkLst>
        </pc:spChg>
      </pc:sldChg>
      <pc:sldChg chg="modNotesTx">
        <pc:chgData name="Vrubleuskaya V. (Valeria)" userId="5602efe3-6f8e-4be2-aa85-9503b1c1de42" providerId="ADAL" clId="{3E0EB291-1733-4008-9F87-191A75C6FF29}" dt="2025-10-03T11:10:38.940" v="2363" actId="20577"/>
        <pc:sldMkLst>
          <pc:docMk/>
          <pc:sldMk cId="0" sldId="272"/>
        </pc:sldMkLst>
      </pc:sldChg>
      <pc:sldChg chg="modSp mod modNotesTx">
        <pc:chgData name="Vrubleuskaya V. (Valeria)" userId="5602efe3-6f8e-4be2-aa85-9503b1c1de42" providerId="ADAL" clId="{3E0EB291-1733-4008-9F87-191A75C6FF29}" dt="2025-10-06T07:30:30.238" v="2390" actId="20577"/>
        <pc:sldMkLst>
          <pc:docMk/>
          <pc:sldMk cId="0" sldId="276"/>
        </pc:sldMkLst>
        <pc:spChg chg="mod">
          <ac:chgData name="Vrubleuskaya V. (Valeria)" userId="5602efe3-6f8e-4be2-aa85-9503b1c1de42" providerId="ADAL" clId="{3E0EB291-1733-4008-9F87-191A75C6FF29}" dt="2025-10-06T07:30:30.238" v="2390" actId="20577"/>
          <ac:spMkLst>
            <pc:docMk/>
            <pc:sldMk cId="0" sldId="276"/>
            <ac:spMk id="20" creationId="{00000000-0000-0000-0000-000000000000}"/>
          </ac:spMkLst>
        </pc:spChg>
        <pc:spChg chg="mod">
          <ac:chgData name="Vrubleuskaya V. (Valeria)" userId="5602efe3-6f8e-4be2-aa85-9503b1c1de42" providerId="ADAL" clId="{3E0EB291-1733-4008-9F87-191A75C6FF29}" dt="2025-09-21T21:02:59.724" v="989" actId="20577"/>
          <ac:spMkLst>
            <pc:docMk/>
            <pc:sldMk cId="0" sldId="276"/>
            <ac:spMk id="30" creationId="{B2FBCA99-B7B8-4A44-6A9E-FBC7FF94FEE2}"/>
          </ac:spMkLst>
        </pc:spChg>
      </pc:sldChg>
      <pc:sldChg chg="ord">
        <pc:chgData name="Vrubleuskaya V. (Valeria)" userId="5602efe3-6f8e-4be2-aa85-9503b1c1de42" providerId="ADAL" clId="{3E0EB291-1733-4008-9F87-191A75C6FF29}" dt="2025-09-29T12:42:03.578" v="2127"/>
        <pc:sldMkLst>
          <pc:docMk/>
          <pc:sldMk cId="366248954" sldId="299"/>
        </pc:sldMkLst>
      </pc:sldChg>
      <pc:sldChg chg="delSp modSp add mod delAnim modAnim">
        <pc:chgData name="Vrubleuskaya V. (Valeria)" userId="5602efe3-6f8e-4be2-aa85-9503b1c1de42" providerId="ADAL" clId="{3E0EB291-1733-4008-9F87-191A75C6FF29}" dt="2025-09-18T09:02:51.675" v="86" actId="255"/>
        <pc:sldMkLst>
          <pc:docMk/>
          <pc:sldMk cId="3032821582" sldId="303"/>
        </pc:sldMkLst>
        <pc:spChg chg="mod">
          <ac:chgData name="Vrubleuskaya V. (Valeria)" userId="5602efe3-6f8e-4be2-aa85-9503b1c1de42" providerId="ADAL" clId="{3E0EB291-1733-4008-9F87-191A75C6FF29}" dt="2025-09-18T08:58:41.104" v="10" actId="122"/>
          <ac:spMkLst>
            <pc:docMk/>
            <pc:sldMk cId="3032821582" sldId="303"/>
            <ac:spMk id="14" creationId="{64EDE3B1-ADD4-BA00-32AA-515EBED729AB}"/>
          </ac:spMkLst>
        </pc:spChg>
        <pc:spChg chg="mod">
          <ac:chgData name="Vrubleuskaya V. (Valeria)" userId="5602efe3-6f8e-4be2-aa85-9503b1c1de42" providerId="ADAL" clId="{3E0EB291-1733-4008-9F87-191A75C6FF29}" dt="2025-09-18T09:01:07.548" v="77" actId="14100"/>
          <ac:spMkLst>
            <pc:docMk/>
            <pc:sldMk cId="3032821582" sldId="303"/>
            <ac:spMk id="17" creationId="{14662270-1BC0-15D4-2B91-C05BC89173B3}"/>
          </ac:spMkLst>
        </pc:spChg>
        <pc:spChg chg="mod">
          <ac:chgData name="Vrubleuskaya V. (Valeria)" userId="5602efe3-6f8e-4be2-aa85-9503b1c1de42" providerId="ADAL" clId="{3E0EB291-1733-4008-9F87-191A75C6FF29}" dt="2025-09-18T09:02:51.675" v="86" actId="255"/>
          <ac:spMkLst>
            <pc:docMk/>
            <pc:sldMk cId="3032821582" sldId="303"/>
            <ac:spMk id="19" creationId="{E03CA009-D9F6-C77C-27D2-23F6400A754D}"/>
          </ac:spMkLst>
        </pc:spChg>
        <pc:spChg chg="mod">
          <ac:chgData name="Vrubleuskaya V. (Valeria)" userId="5602efe3-6f8e-4be2-aa85-9503b1c1de42" providerId="ADAL" clId="{3E0EB291-1733-4008-9F87-191A75C6FF29}" dt="2025-09-18T08:59:18.137" v="13" actId="1076"/>
          <ac:spMkLst>
            <pc:docMk/>
            <pc:sldMk cId="3032821582" sldId="303"/>
            <ac:spMk id="20" creationId="{3CA19636-3709-A734-1658-D27CDC227967}"/>
          </ac:spMkLst>
        </pc:spChg>
      </pc:sldChg>
      <pc:sldChg chg="modSp add mod modNotesTx">
        <pc:chgData name="Vrubleuskaya V. (Valeria)" userId="5602efe3-6f8e-4be2-aa85-9503b1c1de42" providerId="ADAL" clId="{3E0EB291-1733-4008-9F87-191A75C6FF29}" dt="2025-10-06T07:27:55.868" v="2388" actId="20577"/>
        <pc:sldMkLst>
          <pc:docMk/>
          <pc:sldMk cId="3742380434" sldId="312"/>
        </pc:sldMkLst>
        <pc:spChg chg="mod">
          <ac:chgData name="Vrubleuskaya V. (Valeria)" userId="5602efe3-6f8e-4be2-aa85-9503b1c1de42" providerId="ADAL" clId="{3E0EB291-1733-4008-9F87-191A75C6FF29}" dt="2025-10-06T07:27:55.868" v="2388" actId="20577"/>
          <ac:spMkLst>
            <pc:docMk/>
            <pc:sldMk cId="3742380434" sldId="312"/>
            <ac:spMk id="7" creationId="{01930C48-7243-F1F6-D6AD-2BD1DB5F9410}"/>
          </ac:spMkLst>
        </pc:spChg>
        <pc:spChg chg="mod">
          <ac:chgData name="Vrubleuskaya V. (Valeria)" userId="5602efe3-6f8e-4be2-aa85-9503b1c1de42" providerId="ADAL" clId="{3E0EB291-1733-4008-9F87-191A75C6FF29}" dt="2025-09-21T21:09:48.332" v="1079" actId="20577"/>
          <ac:spMkLst>
            <pc:docMk/>
            <pc:sldMk cId="3742380434" sldId="312"/>
            <ac:spMk id="18" creationId="{E3C060FF-2BB1-30BF-550F-6716A73079B1}"/>
          </ac:spMkLst>
        </pc:spChg>
        <pc:spChg chg="mod">
          <ac:chgData name="Vrubleuskaya V. (Valeria)" userId="5602efe3-6f8e-4be2-aa85-9503b1c1de42" providerId="ADAL" clId="{3E0EB291-1733-4008-9F87-191A75C6FF29}" dt="2025-09-21T21:10:31.590" v="1103" actId="5793"/>
          <ac:spMkLst>
            <pc:docMk/>
            <pc:sldMk cId="3742380434" sldId="312"/>
            <ac:spMk id="19" creationId="{77B9BC89-6001-F9BE-7154-2CB1D43B89C6}"/>
          </ac:spMkLst>
        </pc:spChg>
        <pc:spChg chg="mod">
          <ac:chgData name="Vrubleuskaya V. (Valeria)" userId="5602efe3-6f8e-4be2-aa85-9503b1c1de42" providerId="ADAL" clId="{3E0EB291-1733-4008-9F87-191A75C6FF29}" dt="2025-09-21T21:11:08.711" v="1141" actId="20577"/>
          <ac:spMkLst>
            <pc:docMk/>
            <pc:sldMk cId="3742380434" sldId="312"/>
            <ac:spMk id="20" creationId="{9E26C497-F1FF-9248-E1B4-4AA8EAA6AFDB}"/>
          </ac:spMkLst>
        </pc:spChg>
        <pc:spChg chg="mod">
          <ac:chgData name="Vrubleuskaya V. (Valeria)" userId="5602efe3-6f8e-4be2-aa85-9503b1c1de42" providerId="ADAL" clId="{3E0EB291-1733-4008-9F87-191A75C6FF29}" dt="2025-09-21T21:11:56.363" v="1222" actId="20577"/>
          <ac:spMkLst>
            <pc:docMk/>
            <pc:sldMk cId="3742380434" sldId="312"/>
            <ac:spMk id="30" creationId="{F0F7BE95-E6AC-CA76-0D30-2C0DE362DE8C}"/>
          </ac:spMkLst>
        </pc:spChg>
      </pc:sldChg>
      <pc:sldChg chg="modSp add del mod modAnim modNotesTx">
        <pc:chgData name="Vrubleuskaya V. (Valeria)" userId="5602efe3-6f8e-4be2-aa85-9503b1c1de42" providerId="ADAL" clId="{3E0EB291-1733-4008-9F87-191A75C6FF29}" dt="2025-10-06T07:27:15.189" v="2386" actId="47"/>
        <pc:sldMkLst>
          <pc:docMk/>
          <pc:sldMk cId="1194493989" sldId="313"/>
        </pc:sldMkLst>
        <pc:spChg chg="mod">
          <ac:chgData name="Vrubleuskaya V. (Valeria)" userId="5602efe3-6f8e-4be2-aa85-9503b1c1de42" providerId="ADAL" clId="{3E0EB291-1733-4008-9F87-191A75C6FF29}" dt="2025-10-03T11:16:58.877" v="2381" actId="14100"/>
          <ac:spMkLst>
            <pc:docMk/>
            <pc:sldMk cId="1194493989" sldId="313"/>
            <ac:spMk id="2" creationId="{20011132-56ED-921C-D228-956480D91875}"/>
          </ac:spMkLst>
        </pc:spChg>
        <pc:spChg chg="mod">
          <ac:chgData name="Vrubleuskaya V. (Valeria)" userId="5602efe3-6f8e-4be2-aa85-9503b1c1de42" providerId="ADAL" clId="{3E0EB291-1733-4008-9F87-191A75C6FF29}" dt="2025-10-03T11:15:40.190" v="2377" actId="1076"/>
          <ac:spMkLst>
            <pc:docMk/>
            <pc:sldMk cId="1194493989" sldId="313"/>
            <ac:spMk id="18" creationId="{72869424-712E-2A85-BAEA-B424952E098E}"/>
          </ac:spMkLst>
        </pc:spChg>
        <pc:spChg chg="mod">
          <ac:chgData name="Vrubleuskaya V. (Valeria)" userId="5602efe3-6f8e-4be2-aa85-9503b1c1de42" providerId="ADAL" clId="{3E0EB291-1733-4008-9F87-191A75C6FF29}" dt="2025-09-21T21:22:07.065" v="1643" actId="1076"/>
          <ac:spMkLst>
            <pc:docMk/>
            <pc:sldMk cId="1194493989" sldId="313"/>
            <ac:spMk id="19" creationId="{A28EB850-4FA0-2520-3899-F43FD89AF227}"/>
          </ac:spMkLst>
        </pc:spChg>
        <pc:spChg chg="mod">
          <ac:chgData name="Vrubleuskaya V. (Valeria)" userId="5602efe3-6f8e-4be2-aa85-9503b1c1de42" providerId="ADAL" clId="{3E0EB291-1733-4008-9F87-191A75C6FF29}" dt="2025-09-21T21:22:18.216" v="1645" actId="1076"/>
          <ac:spMkLst>
            <pc:docMk/>
            <pc:sldMk cId="1194493989" sldId="313"/>
            <ac:spMk id="20" creationId="{38D57EBE-3C9A-888F-306D-E39735E5438F}"/>
          </ac:spMkLst>
        </pc:spChg>
        <pc:spChg chg="mod">
          <ac:chgData name="Vrubleuskaya V. (Valeria)" userId="5602efe3-6f8e-4be2-aa85-9503b1c1de42" providerId="ADAL" clId="{3E0EB291-1733-4008-9F87-191A75C6FF29}" dt="2025-09-21T21:13:19.548" v="1272" actId="14100"/>
          <ac:spMkLst>
            <pc:docMk/>
            <pc:sldMk cId="1194493989" sldId="313"/>
            <ac:spMk id="21" creationId="{84207212-6ECA-CDCE-4DF3-1171C1FB4C95}"/>
          </ac:spMkLst>
        </pc:spChg>
        <pc:spChg chg="mod">
          <ac:chgData name="Vrubleuskaya V. (Valeria)" userId="5602efe3-6f8e-4be2-aa85-9503b1c1de42" providerId="ADAL" clId="{3E0EB291-1733-4008-9F87-191A75C6FF29}" dt="2025-10-03T11:15:53.497" v="2378" actId="1076"/>
          <ac:spMkLst>
            <pc:docMk/>
            <pc:sldMk cId="1194493989" sldId="313"/>
            <ac:spMk id="30" creationId="{02E6328E-A028-34BC-7F16-3DBC19143A24}"/>
          </ac:spMkLst>
        </pc:spChg>
        <pc:grpChg chg="mod">
          <ac:chgData name="Vrubleuskaya V. (Valeria)" userId="5602efe3-6f8e-4be2-aa85-9503b1c1de42" providerId="ADAL" clId="{3E0EB291-1733-4008-9F87-191A75C6FF29}" dt="2025-09-21T21:13:57.659" v="1277" actId="1076"/>
          <ac:grpSpMkLst>
            <pc:docMk/>
            <pc:sldMk cId="1194493989" sldId="313"/>
            <ac:grpSpMk id="6" creationId="{E2A12FCC-7095-FF19-7A7A-C8037A6FFBD7}"/>
          </ac:grpSpMkLst>
        </pc:grpChg>
        <pc:grpChg chg="mod">
          <ac:chgData name="Vrubleuskaya V. (Valeria)" userId="5602efe3-6f8e-4be2-aa85-9503b1c1de42" providerId="ADAL" clId="{3E0EB291-1733-4008-9F87-191A75C6FF29}" dt="2025-10-03T11:16:20.392" v="2380" actId="1076"/>
          <ac:grpSpMkLst>
            <pc:docMk/>
            <pc:sldMk cId="1194493989" sldId="313"/>
            <ac:grpSpMk id="9" creationId="{D69CB222-4887-C379-1105-A57A469DEEF6}"/>
          </ac:grpSpMkLst>
        </pc:grpChg>
        <pc:grpChg chg="mod">
          <ac:chgData name="Vrubleuskaya V. (Valeria)" userId="5602efe3-6f8e-4be2-aa85-9503b1c1de42" providerId="ADAL" clId="{3E0EB291-1733-4008-9F87-191A75C6FF29}" dt="2025-10-03T11:16:13.051" v="2379" actId="1076"/>
          <ac:grpSpMkLst>
            <pc:docMk/>
            <pc:sldMk cId="1194493989" sldId="313"/>
            <ac:grpSpMk id="12" creationId="{E2C15A10-8DB1-FB97-2577-6CE253FA8097}"/>
          </ac:grpSpMkLst>
        </pc:grpChg>
        <pc:grpChg chg="mod">
          <ac:chgData name="Vrubleuskaya V. (Valeria)" userId="5602efe3-6f8e-4be2-aa85-9503b1c1de42" providerId="ADAL" clId="{3E0EB291-1733-4008-9F87-191A75C6FF29}" dt="2025-09-21T21:22:26.241" v="1646" actId="1076"/>
          <ac:grpSpMkLst>
            <pc:docMk/>
            <pc:sldMk cId="1194493989" sldId="313"/>
            <ac:grpSpMk id="24" creationId="{73112816-EC6D-67B2-11C8-C707BB319238}"/>
          </ac:grpSpMkLst>
        </pc:grpChg>
      </pc:sldChg>
      <pc:sldChg chg="modSp add del mod">
        <pc:chgData name="Vrubleuskaya V. (Valeria)" userId="5602efe3-6f8e-4be2-aa85-9503b1c1de42" providerId="ADAL" clId="{3E0EB291-1733-4008-9F87-191A75C6FF29}" dt="2025-10-03T11:10:14.799" v="2362" actId="47"/>
        <pc:sldMkLst>
          <pc:docMk/>
          <pc:sldMk cId="971486458" sldId="314"/>
        </pc:sldMkLst>
      </pc:sldChg>
      <pc:sldChg chg="modSp add mod">
        <pc:chgData name="Vrubleuskaya V. (Valeria)" userId="5602efe3-6f8e-4be2-aa85-9503b1c1de42" providerId="ADAL" clId="{3E0EB291-1733-4008-9F87-191A75C6FF29}" dt="2025-10-03T10:54:18.815" v="2183" actId="2711"/>
        <pc:sldMkLst>
          <pc:docMk/>
          <pc:sldMk cId="2314431690" sldId="317"/>
        </pc:sldMkLst>
        <pc:spChg chg="mod">
          <ac:chgData name="Vrubleuskaya V. (Valeria)" userId="5602efe3-6f8e-4be2-aa85-9503b1c1de42" providerId="ADAL" clId="{3E0EB291-1733-4008-9F87-191A75C6FF29}" dt="2025-10-03T10:54:18.815" v="2183" actId="2711"/>
          <ac:spMkLst>
            <pc:docMk/>
            <pc:sldMk cId="2314431690" sldId="317"/>
            <ac:spMk id="2" creationId="{8E059046-7A01-2D4B-5376-24C41A698867}"/>
          </ac:spMkLst>
        </pc:spChg>
      </pc:sldChg>
      <pc:sldChg chg="addSp delSp modSp add mod delAnim modAnim modNotesTx">
        <pc:chgData name="Vrubleuskaya V. (Valeria)" userId="5602efe3-6f8e-4be2-aa85-9503b1c1de42" providerId="ADAL" clId="{3E0EB291-1733-4008-9F87-191A75C6FF29}" dt="2025-09-25T12:05:12.001" v="1947" actId="478"/>
        <pc:sldMkLst>
          <pc:docMk/>
          <pc:sldMk cId="3522813320" sldId="318"/>
        </pc:sldMkLst>
        <pc:spChg chg="add mod">
          <ac:chgData name="Vrubleuskaya V. (Valeria)" userId="5602efe3-6f8e-4be2-aa85-9503b1c1de42" providerId="ADAL" clId="{3E0EB291-1733-4008-9F87-191A75C6FF29}" dt="2025-09-25T10:56:46.202" v="1888" actId="20577"/>
          <ac:spMkLst>
            <pc:docMk/>
            <pc:sldMk cId="3522813320" sldId="318"/>
            <ac:spMk id="5" creationId="{31293705-F245-6C1B-4E0A-77718CB40DC9}"/>
          </ac:spMkLst>
        </pc:spChg>
        <pc:spChg chg="add mod">
          <ac:chgData name="Vrubleuskaya V. (Valeria)" userId="5602efe3-6f8e-4be2-aa85-9503b1c1de42" providerId="ADAL" clId="{3E0EB291-1733-4008-9F87-191A75C6FF29}" dt="2025-09-25T11:54:47.732" v="1938" actId="20577"/>
          <ac:spMkLst>
            <pc:docMk/>
            <pc:sldMk cId="3522813320" sldId="318"/>
            <ac:spMk id="7" creationId="{F5379786-4A3F-5BD0-1282-03947175B403}"/>
          </ac:spMkLst>
        </pc:spChg>
        <pc:spChg chg="add mod">
          <ac:chgData name="Vrubleuskaya V. (Valeria)" userId="5602efe3-6f8e-4be2-aa85-9503b1c1de42" providerId="ADAL" clId="{3E0EB291-1733-4008-9F87-191A75C6FF29}" dt="2025-09-25T11:53:16.970" v="1916" actId="5793"/>
          <ac:spMkLst>
            <pc:docMk/>
            <pc:sldMk cId="3522813320" sldId="318"/>
            <ac:spMk id="9" creationId="{F4D48D03-D72C-3A7D-02F3-4FEA36B5C891}"/>
          </ac:spMkLst>
        </pc:spChg>
        <pc:spChg chg="mod">
          <ac:chgData name="Vrubleuskaya V. (Valeria)" userId="5602efe3-6f8e-4be2-aa85-9503b1c1de42" providerId="ADAL" clId="{3E0EB291-1733-4008-9F87-191A75C6FF29}" dt="2025-09-25T10:57:20.218" v="1898" actId="20577"/>
          <ac:spMkLst>
            <pc:docMk/>
            <pc:sldMk cId="3522813320" sldId="318"/>
            <ac:spMk id="14" creationId="{9D967B7B-CE16-6B14-FF66-A90FEC0D4A5C}"/>
          </ac:spMkLst>
        </pc:spChg>
        <pc:spChg chg="mod">
          <ac:chgData name="Vrubleuskaya V. (Valeria)" userId="5602efe3-6f8e-4be2-aa85-9503b1c1de42" providerId="ADAL" clId="{3E0EB291-1733-4008-9F87-191A75C6FF29}" dt="2025-09-25T10:54:56.089" v="1875" actId="20577"/>
          <ac:spMkLst>
            <pc:docMk/>
            <pc:sldMk cId="3522813320" sldId="318"/>
            <ac:spMk id="20" creationId="{380A3D50-39D1-CB52-7779-2D4A4BB42781}"/>
          </ac:spMkLst>
        </pc:spChg>
        <pc:grpChg chg="mod">
          <ac:chgData name="Vrubleuskaya V. (Valeria)" userId="5602efe3-6f8e-4be2-aa85-9503b1c1de42" providerId="ADAL" clId="{3E0EB291-1733-4008-9F87-191A75C6FF29}" dt="2025-09-25T10:57:07.081" v="1890" actId="1076"/>
          <ac:grpSpMkLst>
            <pc:docMk/>
            <pc:sldMk cId="3522813320" sldId="318"/>
            <ac:grpSpMk id="13" creationId="{1413F0A9-579C-FA32-2F4C-3E65BEB34F47}"/>
          </ac:grpSpMkLst>
        </pc:grpChg>
      </pc:sldChg>
      <pc:sldChg chg="modSp add mod">
        <pc:chgData name="Vrubleuskaya V. (Valeria)" userId="5602efe3-6f8e-4be2-aa85-9503b1c1de42" providerId="ADAL" clId="{3E0EB291-1733-4008-9F87-191A75C6FF29}" dt="2025-09-25T10:51:50.767" v="1768" actId="20577"/>
        <pc:sldMkLst>
          <pc:docMk/>
          <pc:sldMk cId="791347867" sldId="319"/>
        </pc:sldMkLst>
      </pc:sldChg>
      <pc:sldChg chg="modSp add mod">
        <pc:chgData name="Vrubleuskaya V. (Valeria)" userId="5602efe3-6f8e-4be2-aa85-9503b1c1de42" providerId="ADAL" clId="{3E0EB291-1733-4008-9F87-191A75C6FF29}" dt="2025-09-25T10:54:33.242" v="1866" actId="1076"/>
        <pc:sldMkLst>
          <pc:docMk/>
          <pc:sldMk cId="2907272815" sldId="320"/>
        </pc:sldMkLst>
        <pc:spChg chg="mod">
          <ac:chgData name="Vrubleuskaya V. (Valeria)" userId="5602efe3-6f8e-4be2-aa85-9503b1c1de42" providerId="ADAL" clId="{3E0EB291-1733-4008-9F87-191A75C6FF29}" dt="2025-09-25T10:54:06.998" v="1843" actId="20577"/>
          <ac:spMkLst>
            <pc:docMk/>
            <pc:sldMk cId="2907272815" sldId="320"/>
            <ac:spMk id="19" creationId="{9BD357D9-5363-2636-097C-6B6B53D4EF01}"/>
          </ac:spMkLst>
        </pc:spChg>
        <pc:spChg chg="mod">
          <ac:chgData name="Vrubleuskaya V. (Valeria)" userId="5602efe3-6f8e-4be2-aa85-9503b1c1de42" providerId="ADAL" clId="{3E0EB291-1733-4008-9F87-191A75C6FF29}" dt="2025-09-25T10:54:33.242" v="1866" actId="1076"/>
          <ac:spMkLst>
            <pc:docMk/>
            <pc:sldMk cId="2907272815" sldId="320"/>
            <ac:spMk id="20" creationId="{C999CA65-74B2-F570-71D5-C7EDE94D2E5A}"/>
          </ac:spMkLst>
        </pc:spChg>
      </pc:sldChg>
      <pc:sldChg chg="modSp add mod">
        <pc:chgData name="Vrubleuskaya V. (Valeria)" userId="5602efe3-6f8e-4be2-aa85-9503b1c1de42" providerId="ADAL" clId="{3E0EB291-1733-4008-9F87-191A75C6FF29}" dt="2025-09-25T12:08:29.730" v="1985" actId="1076"/>
        <pc:sldMkLst>
          <pc:docMk/>
          <pc:sldMk cId="2099221128" sldId="321"/>
        </pc:sldMkLst>
      </pc:sldChg>
      <pc:sldChg chg="modSp add mod modNotesTx">
        <pc:chgData name="Vrubleuskaya V. (Valeria)" userId="5602efe3-6f8e-4be2-aa85-9503b1c1de42" providerId="ADAL" clId="{3E0EB291-1733-4008-9F87-191A75C6FF29}" dt="2025-10-03T11:21:24.142" v="2383" actId="2711"/>
        <pc:sldMkLst>
          <pc:docMk/>
          <pc:sldMk cId="3562896789" sldId="322"/>
        </pc:sldMkLst>
        <pc:spChg chg="mod">
          <ac:chgData name="Vrubleuskaya V. (Valeria)" userId="5602efe3-6f8e-4be2-aa85-9503b1c1de42" providerId="ADAL" clId="{3E0EB291-1733-4008-9F87-191A75C6FF29}" dt="2025-10-03T11:21:24.142" v="2383" actId="2711"/>
          <ac:spMkLst>
            <pc:docMk/>
            <pc:sldMk cId="3562896789" sldId="322"/>
            <ac:spMk id="11" creationId="{EDA83898-88EC-629B-23D6-899EB9EC38EE}"/>
          </ac:spMkLst>
        </pc:spChg>
      </pc:sldChg>
      <pc:sldChg chg="modSp mod">
        <pc:chgData name="Vrubleuskaya V. (Valeria)" userId="5602efe3-6f8e-4be2-aa85-9503b1c1de42" providerId="ADAL" clId="{3E0EB291-1733-4008-9F87-191A75C6FF29}" dt="2025-10-03T10:54:58.376" v="2185" actId="2711"/>
        <pc:sldMkLst>
          <pc:docMk/>
          <pc:sldMk cId="44694806" sldId="324"/>
        </pc:sldMkLst>
        <pc:spChg chg="mod">
          <ac:chgData name="Vrubleuskaya V. (Valeria)" userId="5602efe3-6f8e-4be2-aa85-9503b1c1de42" providerId="ADAL" clId="{3E0EB291-1733-4008-9F87-191A75C6FF29}" dt="2025-10-03T10:54:58.376" v="2185" actId="2711"/>
          <ac:spMkLst>
            <pc:docMk/>
            <pc:sldMk cId="44694806" sldId="324"/>
            <ac:spMk id="2" creationId="{E2239F61-597A-4E7C-0680-8209ED2EA62B}"/>
          </ac:spMkLst>
        </pc:spChg>
        <pc:spChg chg="mod">
          <ac:chgData name="Vrubleuskaya V. (Valeria)" userId="5602efe3-6f8e-4be2-aa85-9503b1c1de42" providerId="ADAL" clId="{3E0EB291-1733-4008-9F87-191A75C6FF29}" dt="2025-10-03T10:54:37.252" v="2184" actId="2711"/>
          <ac:spMkLst>
            <pc:docMk/>
            <pc:sldMk cId="44694806" sldId="324"/>
            <ac:spMk id="10" creationId="{B4CD2F5C-4779-0509-2586-9EADFF5B4B57}"/>
          </ac:spMkLst>
        </pc:spChg>
      </pc:sldChg>
      <pc:sldChg chg="add">
        <pc:chgData name="Vrubleuskaya V. (Valeria)" userId="5602efe3-6f8e-4be2-aa85-9503b1c1de42" providerId="ADAL" clId="{3E0EB291-1733-4008-9F87-191A75C6FF29}" dt="2025-10-06T07:26:55.557" v="2385"/>
        <pc:sldMkLst>
          <pc:docMk/>
          <pc:sldMk cId="702722959" sldId="331"/>
        </pc:sldMkLst>
      </pc:sldChg>
      <pc:sldChg chg="addSp delSp modSp add del mod">
        <pc:chgData name="Vrubleuskaya V. (Valeria)" userId="5602efe3-6f8e-4be2-aa85-9503b1c1de42" providerId="ADAL" clId="{3E0EB291-1733-4008-9F87-191A75C6FF29}" dt="2025-10-06T07:26:49.624" v="2384" actId="2696"/>
        <pc:sldMkLst>
          <pc:docMk/>
          <pc:sldMk cId="1049448550" sldId="331"/>
        </pc:sldMkLst>
      </pc:sldChg>
    </pc:docChg>
  </pc:docChgLst>
  <pc:docChgLst>
    <pc:chgData name="Sengers S.C.A. (Susan)" userId="S::s.c.sengers@zoetermeer.nl::f495e86d-8c25-4b33-acbd-fa1e2928b02c" providerId="AD" clId="Web-{69109E9D-B2F1-6AF3-BA6F-B49ADFB95947}"/>
    <pc:docChg chg="mod addSld delSld modSld sldOrd">
      <pc:chgData name="Sengers S.C.A. (Susan)" userId="S::s.c.sengers@zoetermeer.nl::f495e86d-8c25-4b33-acbd-fa1e2928b02c" providerId="AD" clId="Web-{69109E9D-B2F1-6AF3-BA6F-B49ADFB95947}" dt="2025-10-02T15:09:23.100" v="1019" actId="1076"/>
      <pc:docMkLst>
        <pc:docMk/>
      </pc:docMkLst>
      <pc:sldChg chg="addSp modSp">
        <pc:chgData name="Sengers S.C.A. (Susan)" userId="S::s.c.sengers@zoetermeer.nl::f495e86d-8c25-4b33-acbd-fa1e2928b02c" providerId="AD" clId="Web-{69109E9D-B2F1-6AF3-BA6F-B49ADFB95947}" dt="2025-10-02T14:21:48.372" v="490"/>
        <pc:sldMkLst>
          <pc:docMk/>
          <pc:sldMk cId="0" sldId="256"/>
        </pc:sldMkLst>
        <pc:spChg chg="mod">
          <ac:chgData name="Sengers S.C.A. (Susan)" userId="S::s.c.sengers@zoetermeer.nl::f495e86d-8c25-4b33-acbd-fa1e2928b02c" providerId="AD" clId="Web-{69109E9D-B2F1-6AF3-BA6F-B49ADFB95947}" dt="2025-10-02T14:11:42.063" v="339" actId="14100"/>
          <ac:spMkLst>
            <pc:docMk/>
            <pc:sldMk cId="0" sldId="256"/>
            <ac:spMk id="3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21:48.372" v="490"/>
          <ac:spMkLst>
            <pc:docMk/>
            <pc:sldMk cId="0" sldId="256"/>
            <ac:spMk id="6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21:37.950" v="489" actId="20577"/>
          <ac:spMkLst>
            <pc:docMk/>
            <pc:sldMk cId="0" sldId="256"/>
            <ac:spMk id="7" creationId="{00000000-0000-0000-0000-000000000000}"/>
          </ac:spMkLst>
        </pc:spChg>
        <pc:spChg chg="add mod ord">
          <ac:chgData name="Sengers S.C.A. (Susan)" userId="S::s.c.sengers@zoetermeer.nl::f495e86d-8c25-4b33-acbd-fa1e2928b02c" providerId="AD" clId="Web-{69109E9D-B2F1-6AF3-BA6F-B49ADFB95947}" dt="2025-10-02T14:11:36.485" v="337" actId="14100"/>
          <ac:spMkLst>
            <pc:docMk/>
            <pc:sldMk cId="0" sldId="256"/>
            <ac:spMk id="8" creationId="{A25A51ED-C8CA-4579-D8D1-EB5C8C9BF055}"/>
          </ac:spMkLst>
        </pc:spChg>
      </pc:sldChg>
      <pc:sldChg chg="modSp">
        <pc:chgData name="Sengers S.C.A. (Susan)" userId="S::s.c.sengers@zoetermeer.nl::f495e86d-8c25-4b33-acbd-fa1e2928b02c" providerId="AD" clId="Web-{69109E9D-B2F1-6AF3-BA6F-B49ADFB95947}" dt="2025-10-02T14:41:11.890" v="709" actId="20577"/>
        <pc:sldMkLst>
          <pc:docMk/>
          <pc:sldMk cId="0" sldId="257"/>
        </pc:sldMkLst>
        <pc:spChg chg="mod">
          <ac:chgData name="Sengers S.C.A. (Susan)" userId="S::s.c.sengers@zoetermeer.nl::f495e86d-8c25-4b33-acbd-fa1e2928b02c" providerId="AD" clId="Web-{69109E9D-B2F1-6AF3-BA6F-B49ADFB95947}" dt="2025-10-02T14:41:11.890" v="709" actId="20577"/>
          <ac:spMkLst>
            <pc:docMk/>
            <pc:sldMk cId="0" sldId="257"/>
            <ac:spMk id="11" creationId="{00000000-0000-0000-0000-000000000000}"/>
          </ac:spMkLst>
        </pc:spChg>
      </pc:sldChg>
      <pc:sldChg chg="delSp modSp">
        <pc:chgData name="Sengers S.C.A. (Susan)" userId="S::s.c.sengers@zoetermeer.nl::f495e86d-8c25-4b33-acbd-fa1e2928b02c" providerId="AD" clId="Web-{69109E9D-B2F1-6AF3-BA6F-B49ADFB95947}" dt="2025-10-02T14:58:59.616" v="943" actId="14100"/>
        <pc:sldMkLst>
          <pc:docMk/>
          <pc:sldMk cId="0" sldId="272"/>
        </pc:sldMkLst>
        <pc:spChg chg="mod topLvl">
          <ac:chgData name="Sengers S.C.A. (Susan)" userId="S::s.c.sengers@zoetermeer.nl::f495e86d-8c25-4b33-acbd-fa1e2928b02c" providerId="AD" clId="Web-{69109E9D-B2F1-6AF3-BA6F-B49ADFB95947}" dt="2025-10-02T14:58:59.616" v="943" actId="14100"/>
          <ac:spMkLst>
            <pc:docMk/>
            <pc:sldMk cId="0" sldId="272"/>
            <ac:spMk id="5" creationId="{00000000-0000-0000-0000-000000000000}"/>
          </ac:spMkLst>
        </pc:spChg>
        <pc:spChg chg="mod topLvl">
          <ac:chgData name="Sengers S.C.A. (Susan)" userId="S::s.c.sengers@zoetermeer.nl::f495e86d-8c25-4b33-acbd-fa1e2928b02c" providerId="AD" clId="Web-{69109E9D-B2F1-6AF3-BA6F-B49ADFB95947}" dt="2025-10-02T14:56:59.811" v="921" actId="1076"/>
          <ac:spMkLst>
            <pc:docMk/>
            <pc:sldMk cId="0" sldId="272"/>
            <ac:spMk id="6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58:24.079" v="937" actId="1076"/>
          <ac:spMkLst>
            <pc:docMk/>
            <pc:sldMk cId="0" sldId="272"/>
            <ac:spMk id="10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58:52.521" v="942" actId="1076"/>
          <ac:spMkLst>
            <pc:docMk/>
            <pc:sldMk cId="0" sldId="272"/>
            <ac:spMk id="16" creationId="{00000000-0000-0000-0000-000000000000}"/>
          </ac:spMkLst>
        </pc:spChg>
        <pc:grpChg chg="del mod">
          <ac:chgData name="Sengers S.C.A. (Susan)" userId="S::s.c.sengers@zoetermeer.nl::f495e86d-8c25-4b33-acbd-fa1e2928b02c" providerId="AD" clId="Web-{69109E9D-B2F1-6AF3-BA6F-B49ADFB95947}" dt="2025-10-02T14:56:35.826" v="916"/>
          <ac:grpSpMkLst>
            <pc:docMk/>
            <pc:sldMk cId="0" sldId="272"/>
            <ac:grpSpMk id="4" creationId="{00000000-0000-0000-0000-000000000000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55:51.637" v="911"/>
          <ac:grpSpMkLst>
            <pc:docMk/>
            <pc:sldMk cId="0" sldId="272"/>
            <ac:grpSpMk id="7" creationId="{00000000-0000-0000-0000-000000000000}"/>
          </ac:grpSpMkLst>
        </pc:grpChg>
      </pc:sldChg>
      <pc:sldChg chg="delSp modSp delAnim">
        <pc:chgData name="Sengers S.C.A. (Susan)" userId="S::s.c.sengers@zoetermeer.nl::f495e86d-8c25-4b33-acbd-fa1e2928b02c" providerId="AD" clId="Web-{69109E9D-B2F1-6AF3-BA6F-B49ADFB95947}" dt="2025-10-02T13:33:07.807" v="315" actId="1076"/>
        <pc:sldMkLst>
          <pc:docMk/>
          <pc:sldMk cId="0" sldId="276"/>
        </pc:sldMkLst>
        <pc:spChg chg="del">
          <ac:chgData name="Sengers S.C.A. (Susan)" userId="S::s.c.sengers@zoetermeer.nl::f495e86d-8c25-4b33-acbd-fa1e2928b02c" providerId="AD" clId="Web-{69109E9D-B2F1-6AF3-BA6F-B49ADFB95947}" dt="2025-10-02T13:32:53.618" v="302"/>
          <ac:spMkLst>
            <pc:docMk/>
            <pc:sldMk cId="0" sldId="276"/>
            <ac:spMk id="2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29" v="307" actId="1076"/>
          <ac:spMkLst>
            <pc:docMk/>
            <pc:sldMk cId="0" sldId="276"/>
            <ac:spMk id="15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29" v="308" actId="1076"/>
          <ac:spMkLst>
            <pc:docMk/>
            <pc:sldMk cId="0" sldId="276"/>
            <ac:spMk id="16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44" v="309" actId="1076"/>
          <ac:spMkLst>
            <pc:docMk/>
            <pc:sldMk cId="0" sldId="276"/>
            <ac:spMk id="17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60" v="310" actId="1076"/>
          <ac:spMkLst>
            <pc:docMk/>
            <pc:sldMk cId="0" sldId="276"/>
            <ac:spMk id="18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60" v="311" actId="1076"/>
          <ac:spMkLst>
            <pc:docMk/>
            <pc:sldMk cId="0" sldId="276"/>
            <ac:spMk id="19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75" v="312" actId="1076"/>
          <ac:spMkLst>
            <pc:docMk/>
            <pc:sldMk cId="0" sldId="276"/>
            <ac:spMk id="20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791" v="314" actId="1076"/>
          <ac:spMkLst>
            <pc:docMk/>
            <pc:sldMk cId="0" sldId="276"/>
            <ac:spMk id="30" creationId="{B2FBCA99-B7B8-4A44-6A9E-FBC7FF94FEE2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3:07.807" v="315" actId="1076"/>
          <ac:spMkLst>
            <pc:docMk/>
            <pc:sldMk cId="0" sldId="276"/>
            <ac:spMk id="33" creationId="{57F0F52C-8CAF-03F2-3B1C-ADF9B2F4F2E9}"/>
          </ac:spMkLst>
        </pc:spChg>
        <pc:grpChg chg="del">
          <ac:chgData name="Sengers S.C.A. (Susan)" userId="S::s.c.sengers@zoetermeer.nl::f495e86d-8c25-4b33-acbd-fa1e2928b02c" providerId="AD" clId="Web-{69109E9D-B2F1-6AF3-BA6F-B49ADFB95947}" dt="2025-10-02T13:32:54.806" v="303"/>
          <ac:grpSpMkLst>
            <pc:docMk/>
            <pc:sldMk cId="0" sldId="276"/>
            <ac:grpSpMk id="3" creationId="{00000000-0000-0000-0000-000000000000}"/>
          </ac:grpSpMkLst>
        </pc:grpChg>
        <pc:grpChg chg="mod">
          <ac:chgData name="Sengers S.C.A. (Susan)" userId="S::s.c.sengers@zoetermeer.nl::f495e86d-8c25-4b33-acbd-fa1e2928b02c" providerId="AD" clId="Web-{69109E9D-B2F1-6AF3-BA6F-B49ADFB95947}" dt="2025-10-02T13:33:07.682" v="304" actId="1076"/>
          <ac:grpSpMkLst>
            <pc:docMk/>
            <pc:sldMk cId="0" sldId="276"/>
            <ac:grpSpMk id="6" creationId="{00000000-0000-0000-0000-000000000000}"/>
          </ac:grpSpMkLst>
        </pc:grpChg>
        <pc:grpChg chg="mod">
          <ac:chgData name="Sengers S.C.A. (Susan)" userId="S::s.c.sengers@zoetermeer.nl::f495e86d-8c25-4b33-acbd-fa1e2928b02c" providerId="AD" clId="Web-{69109E9D-B2F1-6AF3-BA6F-B49ADFB95947}" dt="2025-10-02T13:33:07.697" v="305" actId="1076"/>
          <ac:grpSpMkLst>
            <pc:docMk/>
            <pc:sldMk cId="0" sldId="276"/>
            <ac:grpSpMk id="9" creationId="{00000000-0000-0000-0000-000000000000}"/>
          </ac:grpSpMkLst>
        </pc:grpChg>
        <pc:grpChg chg="mod">
          <ac:chgData name="Sengers S.C.A. (Susan)" userId="S::s.c.sengers@zoetermeer.nl::f495e86d-8c25-4b33-acbd-fa1e2928b02c" providerId="AD" clId="Web-{69109E9D-B2F1-6AF3-BA6F-B49ADFB95947}" dt="2025-10-02T13:33:07.713" v="306" actId="1076"/>
          <ac:grpSpMkLst>
            <pc:docMk/>
            <pc:sldMk cId="0" sldId="276"/>
            <ac:grpSpMk id="12" creationId="{00000000-0000-0000-0000-000000000000}"/>
          </ac:grpSpMkLst>
        </pc:grpChg>
        <pc:grpChg chg="mod">
          <ac:chgData name="Sengers S.C.A. (Susan)" userId="S::s.c.sengers@zoetermeer.nl::f495e86d-8c25-4b33-acbd-fa1e2928b02c" providerId="AD" clId="Web-{69109E9D-B2F1-6AF3-BA6F-B49ADFB95947}" dt="2025-10-02T13:33:07.775" v="313" actId="1076"/>
          <ac:grpSpMkLst>
            <pc:docMk/>
            <pc:sldMk cId="0" sldId="276"/>
            <ac:grpSpMk id="24" creationId="{BC171647-1D15-D9FD-8200-B28B0A6BA918}"/>
          </ac:grpSpMkLst>
        </pc:grpChg>
      </pc:sldChg>
      <pc:sldChg chg="addSp delSp modSp">
        <pc:chgData name="Sengers S.C.A. (Susan)" userId="S::s.c.sengers@zoetermeer.nl::f495e86d-8c25-4b33-acbd-fa1e2928b02c" providerId="AD" clId="Web-{69109E9D-B2F1-6AF3-BA6F-B49ADFB95947}" dt="2025-10-02T14:37:24.057" v="658" actId="1076"/>
        <pc:sldMkLst>
          <pc:docMk/>
          <pc:sldMk cId="515993173" sldId="277"/>
        </pc:sldMkLst>
        <pc:spChg chg="mod">
          <ac:chgData name="Sengers S.C.A. (Susan)" userId="S::s.c.sengers@zoetermeer.nl::f495e86d-8c25-4b33-acbd-fa1e2928b02c" providerId="AD" clId="Web-{69109E9D-B2F1-6AF3-BA6F-B49ADFB95947}" dt="2025-10-02T14:33:37.988" v="617"/>
          <ac:spMkLst>
            <pc:docMk/>
            <pc:sldMk cId="515993173" sldId="277"/>
            <ac:spMk id="4" creationId="{FF78D57E-9CE8-4F99-8E78-DC48034A73D4}"/>
          </ac:spMkLst>
        </pc:spChg>
        <pc:spChg chg="add mod ord">
          <ac:chgData name="Sengers S.C.A. (Susan)" userId="S::s.c.sengers@zoetermeer.nl::f495e86d-8c25-4b33-acbd-fa1e2928b02c" providerId="AD" clId="Web-{69109E9D-B2F1-6AF3-BA6F-B49ADFB95947}" dt="2025-10-02T14:34:05.552" v="623"/>
          <ac:spMkLst>
            <pc:docMk/>
            <pc:sldMk cId="515993173" sldId="277"/>
            <ac:spMk id="6" creationId="{5CB96CA0-6318-E847-7F58-4A0AB38BF6DF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37:18.542" v="657" actId="14100"/>
          <ac:spMkLst>
            <pc:docMk/>
            <pc:sldMk cId="515993173" sldId="277"/>
            <ac:spMk id="8" creationId="{DDCEA47F-D800-0E1A-E7F2-FE550434D0CE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37:24.057" v="658" actId="1076"/>
          <ac:spMkLst>
            <pc:docMk/>
            <pc:sldMk cId="515993173" sldId="277"/>
            <ac:spMk id="9" creationId="{FBD7E629-D437-3D55-71E0-645A64239745}"/>
          </ac:spMkLst>
        </pc:spChg>
        <pc:spChg chg="del mod topLvl">
          <ac:chgData name="Sengers S.C.A. (Susan)" userId="S::s.c.sengers@zoetermeer.nl::f495e86d-8c25-4b33-acbd-fa1e2928b02c" providerId="AD" clId="Web-{69109E9D-B2F1-6AF3-BA6F-B49ADFB95947}" dt="2025-10-02T14:36:45.056" v="649"/>
          <ac:spMkLst>
            <pc:docMk/>
            <pc:sldMk cId="515993173" sldId="277"/>
            <ac:spMk id="15" creationId="{E14280D1-8E73-4165-E3FB-08D822537E6C}"/>
          </ac:spMkLst>
        </pc:spChg>
        <pc:spChg chg="topLvl">
          <ac:chgData name="Sengers S.C.A. (Susan)" userId="S::s.c.sengers@zoetermeer.nl::f495e86d-8c25-4b33-acbd-fa1e2928b02c" providerId="AD" clId="Web-{69109E9D-B2F1-6AF3-BA6F-B49ADFB95947}" dt="2025-10-02T14:35:42.445" v="637"/>
          <ac:spMkLst>
            <pc:docMk/>
            <pc:sldMk cId="515993173" sldId="277"/>
            <ac:spMk id="16" creationId="{FB5E8FA7-841E-0622-BAA0-8293E0A79EC3}"/>
          </ac:spMkLst>
        </pc:spChg>
        <pc:grpChg chg="del mod">
          <ac:chgData name="Sengers S.C.A. (Susan)" userId="S::s.c.sengers@zoetermeer.nl::f495e86d-8c25-4b33-acbd-fa1e2928b02c" providerId="AD" clId="Web-{69109E9D-B2F1-6AF3-BA6F-B49ADFB95947}" dt="2025-10-02T14:35:42.445" v="637"/>
          <ac:grpSpMkLst>
            <pc:docMk/>
            <pc:sldMk cId="515993173" sldId="277"/>
            <ac:grpSpMk id="17" creationId="{8D6BCF54-C9E4-CA31-9AEF-06A0B5D99073}"/>
          </ac:grpSpMkLst>
        </pc:grpChg>
      </pc:sldChg>
      <pc:sldChg chg="addSp delSp modSp">
        <pc:chgData name="Sengers S.C.A. (Susan)" userId="S::s.c.sengers@zoetermeer.nl::f495e86d-8c25-4b33-acbd-fa1e2928b02c" providerId="AD" clId="Web-{69109E9D-B2F1-6AF3-BA6F-B49ADFB95947}" dt="2025-10-02T14:44:17.542" v="716" actId="20577"/>
        <pc:sldMkLst>
          <pc:docMk/>
          <pc:sldMk cId="207697109" sldId="280"/>
        </pc:sldMkLst>
        <pc:spChg chg="del mod">
          <ac:chgData name="Sengers S.C.A. (Susan)" userId="S::s.c.sengers@zoetermeer.nl::f495e86d-8c25-4b33-acbd-fa1e2928b02c" providerId="AD" clId="Web-{69109E9D-B2F1-6AF3-BA6F-B49ADFB95947}" dt="2025-10-02T14:39:31.342" v="686"/>
          <ac:spMkLst>
            <pc:docMk/>
            <pc:sldMk cId="207697109" sldId="280"/>
            <ac:spMk id="4" creationId="{B9C81B84-3E18-7413-3290-395263AF5EDE}"/>
          </ac:spMkLst>
        </pc:spChg>
        <pc:spChg chg="add">
          <ac:chgData name="Sengers S.C.A. (Susan)" userId="S::s.c.sengers@zoetermeer.nl::f495e86d-8c25-4b33-acbd-fa1e2928b02c" providerId="AD" clId="Web-{69109E9D-B2F1-6AF3-BA6F-B49ADFB95947}" dt="2025-10-02T14:39:47.326" v="690"/>
          <ac:spMkLst>
            <pc:docMk/>
            <pc:sldMk cId="207697109" sldId="280"/>
            <ac:spMk id="6" creationId="{369CB03D-6F65-F203-378A-77BF1F67C49D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37:37.902" v="659"/>
          <ac:spMkLst>
            <pc:docMk/>
            <pc:sldMk cId="207697109" sldId="280"/>
            <ac:spMk id="35" creationId="{5F8F2940-1295-CF50-ECFF-C2BC853E21E7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44:17.542" v="716" actId="20577"/>
          <ac:spMkLst>
            <pc:docMk/>
            <pc:sldMk cId="207697109" sldId="280"/>
            <ac:spMk id="74" creationId="{BC0FC2AC-9AC8-AC0F-01C5-11CC54C8B0B5}"/>
          </ac:spMkLst>
        </pc:spChg>
        <pc:grpChg chg="mod">
          <ac:chgData name="Sengers S.C.A. (Susan)" userId="S::s.c.sengers@zoetermeer.nl::f495e86d-8c25-4b33-acbd-fa1e2928b02c" providerId="AD" clId="Web-{69109E9D-B2F1-6AF3-BA6F-B49ADFB95947}" dt="2025-10-02T14:39:14.560" v="681" actId="1076"/>
          <ac:grpSpMkLst>
            <pc:docMk/>
            <pc:sldMk cId="207697109" sldId="280"/>
            <ac:grpSpMk id="2" creationId="{34BE8A99-8638-CF3C-D7AD-11E6A1C1CCB8}"/>
          </ac:grpSpMkLst>
        </pc:grpChg>
        <pc:picChg chg="mod">
          <ac:chgData name="Sengers S.C.A. (Susan)" userId="S::s.c.sengers@zoetermeer.nl::f495e86d-8c25-4b33-acbd-fa1e2928b02c" providerId="AD" clId="Web-{69109E9D-B2F1-6AF3-BA6F-B49ADFB95947}" dt="2025-10-02T14:39:41.592" v="689" actId="1076"/>
          <ac:picMkLst>
            <pc:docMk/>
            <pc:sldMk cId="207697109" sldId="280"/>
            <ac:picMk id="3" creationId="{6E5A6FA0-279C-C7EA-077B-591A54CFE0A0}"/>
          </ac:picMkLst>
        </pc:picChg>
        <pc:picChg chg="mod">
          <ac:chgData name="Sengers S.C.A. (Susan)" userId="S::s.c.sengers@zoetermeer.nl::f495e86d-8c25-4b33-acbd-fa1e2928b02c" providerId="AD" clId="Web-{69109E9D-B2F1-6AF3-BA6F-B49ADFB95947}" dt="2025-10-02T14:39:37.498" v="688" actId="1076"/>
          <ac:picMkLst>
            <pc:docMk/>
            <pc:sldMk cId="207697109" sldId="280"/>
            <ac:picMk id="14" creationId="{55F18785-1F22-D4EF-8DD9-401A6B5CF5B3}"/>
          </ac:picMkLst>
        </pc:picChg>
      </pc:sldChg>
      <pc:sldChg chg="addSp delSp modSp">
        <pc:chgData name="Sengers S.C.A. (Susan)" userId="S::s.c.sengers@zoetermeer.nl::f495e86d-8c25-4b33-acbd-fa1e2928b02c" providerId="AD" clId="Web-{69109E9D-B2F1-6AF3-BA6F-B49ADFB95947}" dt="2025-10-02T15:01:05.180" v="945" actId="1076"/>
        <pc:sldMkLst>
          <pc:docMk/>
          <pc:sldMk cId="4267635417" sldId="286"/>
        </pc:sldMkLst>
        <pc:spChg chg="add">
          <ac:chgData name="Sengers S.C.A. (Susan)" userId="S::s.c.sengers@zoetermeer.nl::f495e86d-8c25-4b33-acbd-fa1e2928b02c" providerId="AD" clId="Web-{69109E9D-B2F1-6AF3-BA6F-B49ADFB95947}" dt="2025-10-02T14:51:32.130" v="835"/>
          <ac:spMkLst>
            <pc:docMk/>
            <pc:sldMk cId="4267635417" sldId="286"/>
            <ac:spMk id="6" creationId="{C773B70A-1331-7BE6-2A64-0C358E860B75}"/>
          </ac:spMkLst>
        </pc:spChg>
        <pc:spChg chg="del">
          <ac:chgData name="Sengers S.C.A. (Susan)" userId="S::s.c.sengers@zoetermeer.nl::f495e86d-8c25-4b33-acbd-fa1e2928b02c" providerId="AD" clId="Web-{69109E9D-B2F1-6AF3-BA6F-B49ADFB95947}" dt="2025-10-02T14:51:18.239" v="824"/>
          <ac:spMkLst>
            <pc:docMk/>
            <pc:sldMk cId="4267635417" sldId="286"/>
            <ac:spMk id="7" creationId="{1259FC1B-7AC4-DA64-90E0-6B2725AA15F2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51:26.771" v="826" actId="1076"/>
          <ac:spMkLst>
            <pc:docMk/>
            <pc:sldMk cId="4267635417" sldId="286"/>
            <ac:spMk id="9" creationId="{CEA890A8-8166-BACA-9100-279CD33691A8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2:35.070" v="846" actId="1076"/>
          <ac:spMkLst>
            <pc:docMk/>
            <pc:sldMk cId="4267635417" sldId="286"/>
            <ac:spMk id="10" creationId="{81B763DF-073D-7F9D-EF3E-6000BA515352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2:47.101" v="851" actId="1076"/>
          <ac:spMkLst>
            <pc:docMk/>
            <pc:sldMk cId="4267635417" sldId="286"/>
            <ac:spMk id="12" creationId="{D931467D-DE5E-A79E-27A1-444C96D11EAF}"/>
          </ac:spMkLst>
        </pc:spChg>
        <pc:spChg chg="del">
          <ac:chgData name="Sengers S.C.A. (Susan)" userId="S::s.c.sengers@zoetermeer.nl::f495e86d-8c25-4b33-acbd-fa1e2928b02c" providerId="AD" clId="Web-{69109E9D-B2F1-6AF3-BA6F-B49ADFB95947}" dt="2025-10-02T14:51:28.052" v="834"/>
          <ac:spMkLst>
            <pc:docMk/>
            <pc:sldMk cId="4267635417" sldId="286"/>
            <ac:spMk id="13" creationId="{BC091E1D-8FC1-D512-C2AD-C2191C38E1D1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5:12.418" v="908" actId="1076"/>
          <ac:spMkLst>
            <pc:docMk/>
            <pc:sldMk cId="4267635417" sldId="286"/>
            <ac:spMk id="14" creationId="{A7CE1921-F8B0-3F12-3570-9AFF455B0E1D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51:26.771" v="827" actId="1076"/>
          <ac:spMkLst>
            <pc:docMk/>
            <pc:sldMk cId="4267635417" sldId="286"/>
            <ac:spMk id="15" creationId="{901334F9-8093-A3BE-8CE9-97BA775DD476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5:12.418" v="909" actId="1076"/>
          <ac:spMkLst>
            <pc:docMk/>
            <pc:sldMk cId="4267635417" sldId="286"/>
            <ac:spMk id="16" creationId="{434B00E4-E4B7-2D5C-0662-FFFCFA030620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5:04.136" v="906" actId="1076"/>
          <ac:spMkLst>
            <pc:docMk/>
            <pc:sldMk cId="4267635417" sldId="286"/>
            <ac:spMk id="18" creationId="{AC24991C-2E99-6143-BB12-B29EA8B2424E}"/>
          </ac:spMkLst>
        </pc:spChg>
        <pc:spChg chg="del mod">
          <ac:chgData name="Sengers S.C.A. (Susan)" userId="S::s.c.sengers@zoetermeer.nl::f495e86d-8c25-4b33-acbd-fa1e2928b02c" providerId="AD" clId="Web-{69109E9D-B2F1-6AF3-BA6F-B49ADFB95947}" dt="2025-10-02T14:52:29.694" v="845"/>
          <ac:spMkLst>
            <pc:docMk/>
            <pc:sldMk cId="4267635417" sldId="286"/>
            <ac:spMk id="19" creationId="{116D1ECA-7B64-F333-FB6D-55BA48C52C83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55:04.152" v="907" actId="1076"/>
          <ac:spMkLst>
            <pc:docMk/>
            <pc:sldMk cId="4267635417" sldId="286"/>
            <ac:spMk id="20" creationId="{A151FE1B-2FC0-41B3-12D3-FA4DBE0A64C5}"/>
          </ac:spMkLst>
        </pc:spChg>
        <pc:spChg chg="del mod">
          <ac:chgData name="Sengers S.C.A. (Susan)" userId="S::s.c.sengers@zoetermeer.nl::f495e86d-8c25-4b33-acbd-fa1e2928b02c" providerId="AD" clId="Web-{69109E9D-B2F1-6AF3-BA6F-B49ADFB95947}" dt="2025-10-02T14:53:05.680" v="868"/>
          <ac:spMkLst>
            <pc:docMk/>
            <pc:sldMk cId="4267635417" sldId="286"/>
            <ac:spMk id="21" creationId="{9454F65D-9712-73CE-12C7-B778FBB29648}"/>
          </ac:spMkLst>
        </pc:spChg>
        <pc:spChg chg="del mod">
          <ac:chgData name="Sengers S.C.A. (Susan)" userId="S::s.c.sengers@zoetermeer.nl::f495e86d-8c25-4b33-acbd-fa1e2928b02c" providerId="AD" clId="Web-{69109E9D-B2F1-6AF3-BA6F-B49ADFB95947}" dt="2025-10-02T14:53:22.634" v="883"/>
          <ac:spMkLst>
            <pc:docMk/>
            <pc:sldMk cId="4267635417" sldId="286"/>
            <ac:spMk id="23" creationId="{BCE0674B-DF74-5734-389B-E5800596EE92}"/>
          </ac:spMkLst>
        </pc:spChg>
        <pc:grpChg chg="del">
          <ac:chgData name="Sengers S.C.A. (Susan)" userId="S::s.c.sengers@zoetermeer.nl::f495e86d-8c25-4b33-acbd-fa1e2928b02c" providerId="AD" clId="Web-{69109E9D-B2F1-6AF3-BA6F-B49ADFB95947}" dt="2025-10-02T14:51:18.848" v="825"/>
          <ac:grpSpMkLst>
            <pc:docMk/>
            <pc:sldMk cId="4267635417" sldId="286"/>
            <ac:grpSpMk id="5" creationId="{BA828F42-02C5-E509-73B1-5EFA17A751D8}"/>
          </ac:grpSpMkLst>
        </pc:grpChg>
        <pc:picChg chg="mod">
          <ac:chgData name="Sengers S.C.A. (Susan)" userId="S::s.c.sengers@zoetermeer.nl::f495e86d-8c25-4b33-acbd-fa1e2928b02c" providerId="AD" clId="Web-{69109E9D-B2F1-6AF3-BA6F-B49ADFB95947}" dt="2025-10-02T14:51:26.802" v="828" actId="1076"/>
          <ac:picMkLst>
            <pc:docMk/>
            <pc:sldMk cId="4267635417" sldId="286"/>
            <ac:picMk id="17" creationId="{ED9C4489-D465-BE6D-568A-27BD1EFABB37}"/>
          </ac:picMkLst>
        </pc:picChg>
        <pc:picChg chg="mod">
          <ac:chgData name="Sengers S.C.A. (Susan)" userId="S::s.c.sengers@zoetermeer.nl::f495e86d-8c25-4b33-acbd-fa1e2928b02c" providerId="AD" clId="Web-{69109E9D-B2F1-6AF3-BA6F-B49ADFB95947}" dt="2025-10-02T15:01:05.180" v="945" actId="1076"/>
          <ac:picMkLst>
            <pc:docMk/>
            <pc:sldMk cId="4267635417" sldId="286"/>
            <ac:picMk id="25" creationId="{AA2446A1-A3A5-9253-C6AF-DE264BE458D0}"/>
          </ac:picMkLst>
        </pc:picChg>
        <pc:picChg chg="mod">
          <ac:chgData name="Sengers S.C.A. (Susan)" userId="S::s.c.sengers@zoetermeer.nl::f495e86d-8c25-4b33-acbd-fa1e2928b02c" providerId="AD" clId="Web-{69109E9D-B2F1-6AF3-BA6F-B49ADFB95947}" dt="2025-10-02T15:01:02.180" v="944" actId="1076"/>
          <ac:picMkLst>
            <pc:docMk/>
            <pc:sldMk cId="4267635417" sldId="286"/>
            <ac:picMk id="27" creationId="{AF7A7E56-0493-38AC-8BA9-4A74C8FD0333}"/>
          </ac:picMkLst>
        </pc:picChg>
      </pc:sldChg>
      <pc:sldChg chg="addSp delSp modSp addAnim">
        <pc:chgData name="Sengers S.C.A. (Susan)" userId="S::s.c.sengers@zoetermeer.nl::f495e86d-8c25-4b33-acbd-fa1e2928b02c" providerId="AD" clId="Web-{69109E9D-B2F1-6AF3-BA6F-B49ADFB95947}" dt="2025-10-02T15:09:23.100" v="1019" actId="1076"/>
        <pc:sldMkLst>
          <pc:docMk/>
          <pc:sldMk cId="1967352005" sldId="294"/>
        </pc:sldMkLst>
        <pc:spChg chg="del">
          <ac:chgData name="Sengers S.C.A. (Susan)" userId="S::s.c.sengers@zoetermeer.nl::f495e86d-8c25-4b33-acbd-fa1e2928b02c" providerId="AD" clId="Web-{69109E9D-B2F1-6AF3-BA6F-B49ADFB95947}" dt="2025-10-02T15:08:28.520" v="1017"/>
          <ac:spMkLst>
            <pc:docMk/>
            <pc:sldMk cId="1967352005" sldId="294"/>
            <ac:spMk id="10" creationId="{465B2B73-C428-DC4B-9774-DFB852AB3A3A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5:08:35.552" v="1018" actId="1076"/>
          <ac:spMkLst>
            <pc:docMk/>
            <pc:sldMk cId="1967352005" sldId="294"/>
            <ac:spMk id="16" creationId="{E46907E8-16C4-FE09-04E7-02AD209AE5A6}"/>
          </ac:spMkLst>
        </pc:spChg>
        <pc:spChg chg="add">
          <ac:chgData name="Sengers S.C.A. (Susan)" userId="S::s.c.sengers@zoetermeer.nl::f495e86d-8c25-4b33-acbd-fa1e2928b02c" providerId="AD" clId="Web-{69109E9D-B2F1-6AF3-BA6F-B49ADFB95947}" dt="2025-10-02T15:08:16.301" v="1014"/>
          <ac:spMkLst>
            <pc:docMk/>
            <pc:sldMk cId="1967352005" sldId="294"/>
            <ac:spMk id="18" creationId="{1E91DFD8-22CB-3E71-7DED-244B9109F34A}"/>
          </ac:spMkLst>
        </pc:spChg>
        <pc:grpChg chg="del">
          <ac:chgData name="Sengers S.C.A. (Susan)" userId="S::s.c.sengers@zoetermeer.nl::f495e86d-8c25-4b33-acbd-fa1e2928b02c" providerId="AD" clId="Web-{69109E9D-B2F1-6AF3-BA6F-B49ADFB95947}" dt="2025-10-02T15:08:25.239" v="1016"/>
          <ac:grpSpMkLst>
            <pc:docMk/>
            <pc:sldMk cId="1967352005" sldId="294"/>
            <ac:grpSpMk id="4" creationId="{A2633E2D-2AB9-F81D-FBFF-062BF264998E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5:07:34.143" v="1006"/>
          <ac:grpSpMkLst>
            <pc:docMk/>
            <pc:sldMk cId="1967352005" sldId="294"/>
            <ac:grpSpMk id="7" creationId="{F0C015E4-13CC-2D9F-CC73-36CEC243DD8A}"/>
          </ac:grpSpMkLst>
        </pc:grpChg>
        <pc:grpChg chg="add">
          <ac:chgData name="Sengers S.C.A. (Susan)" userId="S::s.c.sengers@zoetermeer.nl::f495e86d-8c25-4b33-acbd-fa1e2928b02c" providerId="AD" clId="Web-{69109E9D-B2F1-6AF3-BA6F-B49ADFB95947}" dt="2025-10-02T15:08:16.269" v="1013"/>
          <ac:grpSpMkLst>
            <pc:docMk/>
            <pc:sldMk cId="1967352005" sldId="294"/>
            <ac:grpSpMk id="15" creationId="{FB2BC615-91B9-6FFA-8ADF-AACFB06D5ADC}"/>
          </ac:grpSpMkLst>
        </pc:grpChg>
        <pc:picChg chg="mod">
          <ac:chgData name="Sengers S.C.A. (Susan)" userId="S::s.c.sengers@zoetermeer.nl::f495e86d-8c25-4b33-acbd-fa1e2928b02c" providerId="AD" clId="Web-{69109E9D-B2F1-6AF3-BA6F-B49ADFB95947}" dt="2025-10-02T15:09:23.100" v="1019" actId="1076"/>
          <ac:picMkLst>
            <pc:docMk/>
            <pc:sldMk cId="1967352005" sldId="294"/>
            <ac:picMk id="3" creationId="{9586472B-38CD-F7A4-7755-EBF9A79865A5}"/>
          </ac:picMkLst>
        </pc:picChg>
      </pc:sldChg>
      <pc:sldChg chg="addSp delSp modSp delAnim">
        <pc:chgData name="Sengers S.C.A. (Susan)" userId="S::s.c.sengers@zoetermeer.nl::f495e86d-8c25-4b33-acbd-fa1e2928b02c" providerId="AD" clId="Web-{69109E9D-B2F1-6AF3-BA6F-B49ADFB95947}" dt="2025-10-02T14:13:44.088" v="370" actId="1076"/>
        <pc:sldMkLst>
          <pc:docMk/>
          <pc:sldMk cId="3032821582" sldId="303"/>
        </pc:sldMkLst>
        <pc:spChg chg="topLvl">
          <ac:chgData name="Sengers S.C.A. (Susan)" userId="S::s.c.sengers@zoetermeer.nl::f495e86d-8c25-4b33-acbd-fa1e2928b02c" providerId="AD" clId="Web-{69109E9D-B2F1-6AF3-BA6F-B49ADFB95947}" dt="2025-10-02T14:13:27.790" v="367"/>
          <ac:spMkLst>
            <pc:docMk/>
            <pc:sldMk cId="3032821582" sldId="303"/>
            <ac:spMk id="14" creationId="{64EDE3B1-ADD4-BA00-32AA-515EBED729AB}"/>
          </ac:spMkLst>
        </pc:spChg>
        <pc:spChg chg="topLvl">
          <ac:chgData name="Sengers S.C.A. (Susan)" userId="S::s.c.sengers@zoetermeer.nl::f495e86d-8c25-4b33-acbd-fa1e2928b02c" providerId="AD" clId="Web-{69109E9D-B2F1-6AF3-BA6F-B49ADFB95947}" dt="2025-10-02T14:13:27.790" v="367"/>
          <ac:spMkLst>
            <pc:docMk/>
            <pc:sldMk cId="3032821582" sldId="303"/>
            <ac:spMk id="15" creationId="{63B0DC60-A491-1FF4-B8C1-4A216147019C}"/>
          </ac:spMkLst>
        </pc:spChg>
        <pc:spChg chg="mod topLvl">
          <ac:chgData name="Sengers S.C.A. (Susan)" userId="S::s.c.sengers@zoetermeer.nl::f495e86d-8c25-4b33-acbd-fa1e2928b02c" providerId="AD" clId="Web-{69109E9D-B2F1-6AF3-BA6F-B49ADFB95947}" dt="2025-10-02T14:12:51.757" v="358" actId="1076"/>
          <ac:spMkLst>
            <pc:docMk/>
            <pc:sldMk cId="3032821582" sldId="303"/>
            <ac:spMk id="17" creationId="{14662270-1BC0-15D4-2B91-C05BC89173B3}"/>
          </ac:spMkLst>
        </pc:spChg>
        <pc:spChg chg="del topLvl">
          <ac:chgData name="Sengers S.C.A. (Susan)" userId="S::s.c.sengers@zoetermeer.nl::f495e86d-8c25-4b33-acbd-fa1e2928b02c" providerId="AD" clId="Web-{69109E9D-B2F1-6AF3-BA6F-B49ADFB95947}" dt="2025-10-02T14:12:45.694" v="357"/>
          <ac:spMkLst>
            <pc:docMk/>
            <pc:sldMk cId="3032821582" sldId="303"/>
            <ac:spMk id="18" creationId="{17902148-B3A3-A1AE-CE6B-DA7A6BC48925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12:51.772" v="359" actId="1076"/>
          <ac:spMkLst>
            <pc:docMk/>
            <pc:sldMk cId="3032821582" sldId="303"/>
            <ac:spMk id="19" creationId="{E03CA009-D9F6-C77C-27D2-23F6400A754D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12:41.053" v="354" actId="1076"/>
          <ac:spMkLst>
            <pc:docMk/>
            <pc:sldMk cId="3032821582" sldId="303"/>
            <ac:spMk id="20" creationId="{3CA19636-3709-A734-1658-D27CDC227967}"/>
          </ac:spMkLst>
        </pc:spChg>
        <pc:grpChg chg="add mod">
          <ac:chgData name="Sengers S.C.A. (Susan)" userId="S::s.c.sengers@zoetermeer.nl::f495e86d-8c25-4b33-acbd-fa1e2928b02c" providerId="AD" clId="Web-{69109E9D-B2F1-6AF3-BA6F-B49ADFB95947}" dt="2025-10-02T14:13:44.088" v="370" actId="1076"/>
          <ac:grpSpMkLst>
            <pc:docMk/>
            <pc:sldMk cId="3032821582" sldId="303"/>
            <ac:grpSpMk id="2" creationId="{2D0558EA-85B9-198A-CFD8-5BB6B64612DA}"/>
          </ac:grpSpMkLst>
        </pc:grpChg>
        <pc:grpChg chg="add mod">
          <ac:chgData name="Sengers S.C.A. (Susan)" userId="S::s.c.sengers@zoetermeer.nl::f495e86d-8c25-4b33-acbd-fa1e2928b02c" providerId="AD" clId="Web-{69109E9D-B2F1-6AF3-BA6F-B49ADFB95947}" dt="2025-10-02T14:13:38.979" v="369" actId="1076"/>
          <ac:grpSpMkLst>
            <pc:docMk/>
            <pc:sldMk cId="3032821582" sldId="303"/>
            <ac:grpSpMk id="3" creationId="{980BA00A-5FB0-8740-C227-F145D1670D7A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13:27.790" v="367"/>
          <ac:grpSpMkLst>
            <pc:docMk/>
            <pc:sldMk cId="3032821582" sldId="303"/>
            <ac:grpSpMk id="13" creationId="{26D6A82E-A637-108B-BA5D-83B9274E86B2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12:18.082" v="347"/>
          <ac:grpSpMkLst>
            <pc:docMk/>
            <pc:sldMk cId="3032821582" sldId="303"/>
            <ac:grpSpMk id="16" creationId="{EB3688D4-66E9-C111-8A6C-C9627DC62EF0}"/>
          </ac:grpSpMkLst>
        </pc:grpChg>
      </pc:sldChg>
      <pc:sldChg chg="addSp delSp modSp addAnim">
        <pc:chgData name="Sengers S.C.A. (Susan)" userId="S::s.c.sengers@zoetermeer.nl::f495e86d-8c25-4b33-acbd-fa1e2928b02c" providerId="AD" clId="Web-{69109E9D-B2F1-6AF3-BA6F-B49ADFB95947}" dt="2025-10-02T15:06:26.734" v="991" actId="20577"/>
        <pc:sldMkLst>
          <pc:docMk/>
          <pc:sldMk cId="293862205" sldId="307"/>
        </pc:sldMkLst>
        <pc:spChg chg="ord">
          <ac:chgData name="Sengers S.C.A. (Susan)" userId="S::s.c.sengers@zoetermeer.nl::f495e86d-8c25-4b33-acbd-fa1e2928b02c" providerId="AD" clId="Web-{69109E9D-B2F1-6AF3-BA6F-B49ADFB95947}" dt="2025-10-02T15:04:44.526" v="973"/>
          <ac:spMkLst>
            <pc:docMk/>
            <pc:sldMk cId="293862205" sldId="307"/>
            <ac:spMk id="2" creationId="{A2F497BF-6771-21B8-D48E-644BE732BB45}"/>
          </ac:spMkLst>
        </pc:spChg>
        <pc:spChg chg="mod ord">
          <ac:chgData name="Sengers S.C.A. (Susan)" userId="S::s.c.sengers@zoetermeer.nl::f495e86d-8c25-4b33-acbd-fa1e2928b02c" providerId="AD" clId="Web-{69109E9D-B2F1-6AF3-BA6F-B49ADFB95947}" dt="2025-10-02T15:04:57.745" v="982" actId="1076"/>
          <ac:spMkLst>
            <pc:docMk/>
            <pc:sldMk cId="293862205" sldId="307"/>
            <ac:spMk id="10" creationId="{3446B40C-7AAB-86CB-F500-81003198C53B}"/>
          </ac:spMkLst>
        </pc:spChg>
        <pc:spChg chg="del mod ord">
          <ac:chgData name="Sengers S.C.A. (Susan)" userId="S::s.c.sengers@zoetermeer.nl::f495e86d-8c25-4b33-acbd-fa1e2928b02c" providerId="AD" clId="Web-{69109E9D-B2F1-6AF3-BA6F-B49ADFB95947}" dt="2025-10-02T15:05:38.263" v="986"/>
          <ac:spMkLst>
            <pc:docMk/>
            <pc:sldMk cId="293862205" sldId="307"/>
            <ac:spMk id="12" creationId="{2E00DDFA-78DA-B77B-FA16-99137AF50CF5}"/>
          </ac:spMkLst>
        </pc:spChg>
        <pc:spChg chg="mod ord">
          <ac:chgData name="Sengers S.C.A. (Susan)" userId="S::s.c.sengers@zoetermeer.nl::f495e86d-8c25-4b33-acbd-fa1e2928b02c" providerId="AD" clId="Web-{69109E9D-B2F1-6AF3-BA6F-B49ADFB95947}" dt="2025-10-02T15:06:26.734" v="991" actId="20577"/>
          <ac:spMkLst>
            <pc:docMk/>
            <pc:sldMk cId="293862205" sldId="307"/>
            <ac:spMk id="16" creationId="{578AC9E6-19B2-8E2D-198A-21615BC99EF0}"/>
          </ac:spMkLst>
        </pc:spChg>
        <pc:grpChg chg="del mod ord">
          <ac:chgData name="Sengers S.C.A. (Susan)" userId="S::s.c.sengers@zoetermeer.nl::f495e86d-8c25-4b33-acbd-fa1e2928b02c" providerId="AD" clId="Web-{69109E9D-B2F1-6AF3-BA6F-B49ADFB95947}" dt="2025-10-02T15:04:48.791" v="980"/>
          <ac:grpSpMkLst>
            <pc:docMk/>
            <pc:sldMk cId="293862205" sldId="307"/>
            <ac:grpSpMk id="4" creationId="{AA40A303-A9A7-BB06-A8E1-37F8CA67FFE1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5:02:03.467" v="954"/>
          <ac:grpSpMkLst>
            <pc:docMk/>
            <pc:sldMk cId="293862205" sldId="307"/>
            <ac:grpSpMk id="7" creationId="{12AD94BA-7B79-BBFB-D4F8-81E7738AF958}"/>
          </ac:grpSpMkLst>
        </pc:grpChg>
        <pc:grpChg chg="add mod ord">
          <ac:chgData name="Sengers S.C.A. (Susan)" userId="S::s.c.sengers@zoetermeer.nl::f495e86d-8c25-4b33-acbd-fa1e2928b02c" providerId="AD" clId="Web-{69109E9D-B2F1-6AF3-BA6F-B49ADFB95947}" dt="2025-10-02T15:04:53.135" v="981" actId="14100"/>
          <ac:grpSpMkLst>
            <pc:docMk/>
            <pc:sldMk cId="293862205" sldId="307"/>
            <ac:grpSpMk id="17" creationId="{71B7F083-B04A-CC43-3C01-1906C6EB3865}"/>
          </ac:grpSpMkLst>
        </pc:grpChg>
        <pc:picChg chg="mod ord">
          <ac:chgData name="Sengers S.C.A. (Susan)" userId="S::s.c.sengers@zoetermeer.nl::f495e86d-8c25-4b33-acbd-fa1e2928b02c" providerId="AD" clId="Web-{69109E9D-B2F1-6AF3-BA6F-B49ADFB95947}" dt="2025-10-02T15:05:52.967" v="989" actId="1076"/>
          <ac:picMkLst>
            <pc:docMk/>
            <pc:sldMk cId="293862205" sldId="307"/>
            <ac:picMk id="11" creationId="{46E9B623-10AD-C507-B21B-1DC1982F581F}"/>
          </ac:picMkLst>
        </pc:picChg>
        <pc:picChg chg="mod ord">
          <ac:chgData name="Sengers S.C.A. (Susan)" userId="S::s.c.sengers@zoetermeer.nl::f495e86d-8c25-4b33-acbd-fa1e2928b02c" providerId="AD" clId="Web-{69109E9D-B2F1-6AF3-BA6F-B49ADFB95947}" dt="2025-10-02T15:05:27.481" v="984" actId="14100"/>
          <ac:picMkLst>
            <pc:docMk/>
            <pc:sldMk cId="293862205" sldId="307"/>
            <ac:picMk id="14" creationId="{99C1D07E-0B2C-52BA-2DB2-8C08ED165441}"/>
          </ac:picMkLst>
        </pc:picChg>
      </pc:sldChg>
      <pc:sldChg chg="addSp delSp modSp addAnim delAnim">
        <pc:chgData name="Sengers S.C.A. (Susan)" userId="S::s.c.sengers@zoetermeer.nl::f495e86d-8c25-4b33-acbd-fa1e2928b02c" providerId="AD" clId="Web-{69109E9D-B2F1-6AF3-BA6F-B49ADFB95947}" dt="2025-10-02T13:32:23.287" v="301"/>
        <pc:sldMkLst>
          <pc:docMk/>
          <pc:sldMk cId="3742380434" sldId="312"/>
        </pc:sldMkLst>
        <pc:spChg chg="add del">
          <ac:chgData name="Sengers S.C.A. (Susan)" userId="S::s.c.sengers@zoetermeer.nl::f495e86d-8c25-4b33-acbd-fa1e2928b02c" providerId="AD" clId="Web-{69109E9D-B2F1-6AF3-BA6F-B49ADFB95947}" dt="2025-10-02T13:32:22.412" v="300"/>
          <ac:spMkLst>
            <pc:docMk/>
            <pc:sldMk cId="3742380434" sldId="312"/>
            <ac:spMk id="2" creationId="{51260070-69E6-F6A9-2756-01F311AA18F5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1:13.954" v="285" actId="1076"/>
          <ac:spMkLst>
            <pc:docMk/>
            <pc:sldMk cId="3742380434" sldId="312"/>
            <ac:spMk id="18" creationId="{E3C060FF-2BB1-30BF-550F-6716A73079B1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0:54.735" v="281" actId="1076"/>
          <ac:spMkLst>
            <pc:docMk/>
            <pc:sldMk cId="3742380434" sldId="312"/>
            <ac:spMk id="19" creationId="{77B9BC89-6001-F9BE-7154-2CB1D43B89C6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1:06.641" v="284" actId="1076"/>
          <ac:spMkLst>
            <pc:docMk/>
            <pc:sldMk cId="3742380434" sldId="312"/>
            <ac:spMk id="20" creationId="{9E26C497-F1FF-9248-E1B4-4AA8EAA6AFDB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31:02.891" v="283" actId="1076"/>
          <ac:spMkLst>
            <pc:docMk/>
            <pc:sldMk cId="3742380434" sldId="312"/>
            <ac:spMk id="30" creationId="{F0F7BE95-E6AC-CA76-0D30-2C0DE362DE8C}"/>
          </ac:spMkLst>
        </pc:spChg>
        <pc:grpChg chg="add del">
          <ac:chgData name="Sengers S.C.A. (Susan)" userId="S::s.c.sengers@zoetermeer.nl::f495e86d-8c25-4b33-acbd-fa1e2928b02c" providerId="AD" clId="Web-{69109E9D-B2F1-6AF3-BA6F-B49ADFB95947}" dt="2025-10-02T13:32:23.287" v="301"/>
          <ac:grpSpMkLst>
            <pc:docMk/>
            <pc:sldMk cId="3742380434" sldId="312"/>
            <ac:grpSpMk id="3" creationId="{3478BC17-1AC9-F86B-111A-779E05E4785E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30:44.109" v="279"/>
          <ac:grpSpMkLst>
            <pc:docMk/>
            <pc:sldMk cId="3742380434" sldId="312"/>
            <ac:grpSpMk id="6" creationId="{46006817-2E97-6121-BE19-3B77B0830DE8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30:44.109" v="278"/>
          <ac:grpSpMkLst>
            <pc:docMk/>
            <pc:sldMk cId="3742380434" sldId="312"/>
            <ac:grpSpMk id="9" creationId="{B982C962-2E8A-864A-21C4-F009F8174982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30:44.109" v="277"/>
          <ac:grpSpMkLst>
            <pc:docMk/>
            <pc:sldMk cId="3742380434" sldId="312"/>
            <ac:grpSpMk id="12" creationId="{0E7A404C-1ADE-A71A-1BE3-DD2A7AB055B1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30:44.094" v="276"/>
          <ac:grpSpMkLst>
            <pc:docMk/>
            <pc:sldMk cId="3742380434" sldId="312"/>
            <ac:grpSpMk id="24" creationId="{C4FCF12C-2351-FB82-5111-C30DA2E22FDC}"/>
          </ac:grpSpMkLst>
        </pc:grpChg>
        <pc:cxnChg chg="add mod">
          <ac:chgData name="Sengers S.C.A. (Susan)" userId="S::s.c.sengers@zoetermeer.nl::f495e86d-8c25-4b33-acbd-fa1e2928b02c" providerId="AD" clId="Web-{69109E9D-B2F1-6AF3-BA6F-B49ADFB95947}" dt="2025-10-02T13:32:20.021" v="299" actId="1076"/>
          <ac:cxnSpMkLst>
            <pc:docMk/>
            <pc:sldMk cId="3742380434" sldId="312"/>
            <ac:cxnSpMk id="27" creationId="{BAB0CB46-B944-7F7C-46ED-9D3B33E7726E}"/>
          </ac:cxnSpMkLst>
        </pc:cxnChg>
      </pc:sldChg>
      <pc:sldChg chg="modSp">
        <pc:chgData name="Sengers S.C.A. (Susan)" userId="S::s.c.sengers@zoetermeer.nl::f495e86d-8c25-4b33-acbd-fa1e2928b02c" providerId="AD" clId="Web-{69109E9D-B2F1-6AF3-BA6F-B49ADFB95947}" dt="2025-10-02T14:43:55.321" v="714" actId="20577"/>
        <pc:sldMkLst>
          <pc:docMk/>
          <pc:sldMk cId="2314431690" sldId="317"/>
        </pc:sldMkLst>
        <pc:spChg chg="mod">
          <ac:chgData name="Sengers S.C.A. (Susan)" userId="S::s.c.sengers@zoetermeer.nl::f495e86d-8c25-4b33-acbd-fa1e2928b02c" providerId="AD" clId="Web-{69109E9D-B2F1-6AF3-BA6F-B49ADFB95947}" dt="2025-10-02T14:43:55.321" v="714" actId="20577"/>
          <ac:spMkLst>
            <pc:docMk/>
            <pc:sldMk cId="2314431690" sldId="317"/>
            <ac:spMk id="2" creationId="{8E059046-7A01-2D4B-5376-24C41A698867}"/>
          </ac:spMkLst>
        </pc:spChg>
      </pc:sldChg>
      <pc:sldChg chg="addSp delSp modSp">
        <pc:chgData name="Sengers S.C.A. (Susan)" userId="S::s.c.sengers@zoetermeer.nl::f495e86d-8c25-4b33-acbd-fa1e2928b02c" providerId="AD" clId="Web-{69109E9D-B2F1-6AF3-BA6F-B49ADFB95947}" dt="2025-10-02T14:30:53.512" v="545"/>
        <pc:sldMkLst>
          <pc:docMk/>
          <pc:sldMk cId="3522813320" sldId="318"/>
        </pc:sldMkLst>
        <pc:spChg chg="add del mod">
          <ac:chgData name="Sengers S.C.A. (Susan)" userId="S::s.c.sengers@zoetermeer.nl::f495e86d-8c25-4b33-acbd-fa1e2928b02c" providerId="AD" clId="Web-{69109E9D-B2F1-6AF3-BA6F-B49ADFB95947}" dt="2025-10-02T14:30:53.512" v="545"/>
          <ac:spMkLst>
            <pc:docMk/>
            <pc:sldMk cId="3522813320" sldId="318"/>
            <ac:spMk id="2" creationId="{4CF7F5D2-3CA7-4883-6547-8B826E3DD7A7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23:57.342" v="507" actId="20577"/>
          <ac:spMkLst>
            <pc:docMk/>
            <pc:sldMk cId="3522813320" sldId="318"/>
            <ac:spMk id="7" creationId="{F5379786-4A3F-5BD0-1282-03947175B403}"/>
          </ac:spMkLst>
        </pc:spChg>
      </pc:sldChg>
      <pc:sldChg chg="addSp delSp modSp delAnim">
        <pc:chgData name="Sengers S.C.A. (Susan)" userId="S::s.c.sengers@zoetermeer.nl::f495e86d-8c25-4b33-acbd-fa1e2928b02c" providerId="AD" clId="Web-{69109E9D-B2F1-6AF3-BA6F-B49ADFB95947}" dt="2025-10-02T14:33:55.083" v="618"/>
        <pc:sldMkLst>
          <pc:docMk/>
          <pc:sldMk cId="791347867" sldId="319"/>
        </pc:sldMkLst>
        <pc:spChg chg="del mod">
          <ac:chgData name="Sengers S.C.A. (Susan)" userId="S::s.c.sengers@zoetermeer.nl::f495e86d-8c25-4b33-acbd-fa1e2928b02c" providerId="AD" clId="Web-{69109E9D-B2F1-6AF3-BA6F-B49ADFB95947}" dt="2025-10-02T14:32:55.721" v="605"/>
          <ac:spMkLst>
            <pc:docMk/>
            <pc:sldMk cId="791347867" sldId="319"/>
            <ac:spMk id="19" creationId="{62CFCE2F-335B-14E0-294C-17BD62F682AD}"/>
          </ac:spMkLst>
        </pc:spChg>
        <pc:spChg chg="del mod">
          <ac:chgData name="Sengers S.C.A. (Susan)" userId="S::s.c.sengers@zoetermeer.nl::f495e86d-8c25-4b33-acbd-fa1e2928b02c" providerId="AD" clId="Web-{69109E9D-B2F1-6AF3-BA6F-B49ADFB95947}" dt="2025-10-02T14:33:05.268" v="609"/>
          <ac:spMkLst>
            <pc:docMk/>
            <pc:sldMk cId="791347867" sldId="319"/>
            <ac:spMk id="20" creationId="{B276A5E5-EE36-B8BD-2BD8-D84B3F05A60F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32:58.987" v="606" actId="1076"/>
          <ac:spMkLst>
            <pc:docMk/>
            <pc:sldMk cId="791347867" sldId="319"/>
            <ac:spMk id="21" creationId="{939F5001-A7C3-DAF7-814F-B057B7894CDC}"/>
          </ac:spMkLst>
        </pc:spChg>
        <pc:spChg chg="mod topLvl">
          <ac:chgData name="Sengers S.C.A. (Susan)" userId="S::s.c.sengers@zoetermeer.nl::f495e86d-8c25-4b33-acbd-fa1e2928b02c" providerId="AD" clId="Web-{69109E9D-B2F1-6AF3-BA6F-B49ADFB95947}" dt="2025-10-02T14:33:55.083" v="618"/>
          <ac:spMkLst>
            <pc:docMk/>
            <pc:sldMk cId="791347867" sldId="319"/>
            <ac:spMk id="24" creationId="{E9B9653A-BFA7-48CB-7976-7B19B981FB8D}"/>
          </ac:spMkLst>
        </pc:spChg>
        <pc:spChg chg="mod topLvl">
          <ac:chgData name="Sengers S.C.A. (Susan)" userId="S::s.c.sengers@zoetermeer.nl::f495e86d-8c25-4b33-acbd-fa1e2928b02c" providerId="AD" clId="Web-{69109E9D-B2F1-6AF3-BA6F-B49ADFB95947}" dt="2025-10-02T14:33:55.083" v="618"/>
          <ac:spMkLst>
            <pc:docMk/>
            <pc:sldMk cId="791347867" sldId="319"/>
            <ac:spMk id="25" creationId="{60B09F47-C87E-79B5-731D-92199EA56DE1}"/>
          </ac:spMkLst>
        </pc:spChg>
        <pc:grpChg chg="add del mod">
          <ac:chgData name="Sengers S.C.A. (Susan)" userId="S::s.c.sengers@zoetermeer.nl::f495e86d-8c25-4b33-acbd-fa1e2928b02c" providerId="AD" clId="Web-{69109E9D-B2F1-6AF3-BA6F-B49ADFB95947}" dt="2025-10-02T14:30:52.168" v="544"/>
          <ac:grpSpMkLst>
            <pc:docMk/>
            <pc:sldMk cId="791347867" sldId="319"/>
            <ac:grpSpMk id="5" creationId="{4E82131A-E9CA-2D08-3D0C-1E1DF78B95A7}"/>
          </ac:grpSpMkLst>
        </pc:grpChg>
        <pc:grpChg chg="add del">
          <ac:chgData name="Sengers S.C.A. (Susan)" userId="S::s.c.sengers@zoetermeer.nl::f495e86d-8c25-4b33-acbd-fa1e2928b02c" providerId="AD" clId="Web-{69109E9D-B2F1-6AF3-BA6F-B49ADFB95947}" dt="2025-10-02T14:30:52.168" v="543"/>
          <ac:grpSpMkLst>
            <pc:docMk/>
            <pc:sldMk cId="791347867" sldId="319"/>
            <ac:grpSpMk id="9" creationId="{A13A2684-F31A-A81C-9E72-9A00AD8313C1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33:06.487" v="610"/>
          <ac:grpSpMkLst>
            <pc:docMk/>
            <pc:sldMk cId="791347867" sldId="319"/>
            <ac:grpSpMk id="13" creationId="{494A008C-3CE0-05BA-167F-16DEFA530093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31:16.451" v="547"/>
          <ac:grpSpMkLst>
            <pc:docMk/>
            <pc:sldMk cId="791347867" sldId="319"/>
            <ac:grpSpMk id="16" creationId="{9C709AC2-9019-F6B7-2323-CAD30591A939}"/>
          </ac:grpSpMkLst>
        </pc:grpChg>
        <pc:grpChg chg="add">
          <ac:chgData name="Sengers S.C.A. (Susan)" userId="S::s.c.sengers@zoetermeer.nl::f495e86d-8c25-4b33-acbd-fa1e2928b02c" providerId="AD" clId="Web-{69109E9D-B2F1-6AF3-BA6F-B49ADFB95947}" dt="2025-10-02T14:31:25.811" v="552"/>
          <ac:grpSpMkLst>
            <pc:docMk/>
            <pc:sldMk cId="791347867" sldId="319"/>
            <ac:grpSpMk id="22" creationId="{C8889404-34B3-6873-0ACA-31B1417B416B}"/>
          </ac:grpSpMkLst>
        </pc:grpChg>
        <pc:grpChg chg="add del mod">
          <ac:chgData name="Sengers S.C.A. (Susan)" userId="S::s.c.sengers@zoetermeer.nl::f495e86d-8c25-4b33-acbd-fa1e2928b02c" providerId="AD" clId="Web-{69109E9D-B2F1-6AF3-BA6F-B49ADFB95947}" dt="2025-10-02T14:32:12.782" v="595"/>
          <ac:grpSpMkLst>
            <pc:docMk/>
            <pc:sldMk cId="791347867" sldId="319"/>
            <ac:grpSpMk id="26" creationId="{98765B98-EF6F-C061-E89A-5008A1985181}"/>
          </ac:grpSpMkLst>
        </pc:grpChg>
        <pc:grpChg chg="add del mod">
          <ac:chgData name="Sengers S.C.A. (Susan)" userId="S::s.c.sengers@zoetermeer.nl::f495e86d-8c25-4b33-acbd-fa1e2928b02c" providerId="AD" clId="Web-{69109E9D-B2F1-6AF3-BA6F-B49ADFB95947}" dt="2025-10-02T14:33:55.083" v="618"/>
          <ac:grpSpMkLst>
            <pc:docMk/>
            <pc:sldMk cId="791347867" sldId="319"/>
            <ac:grpSpMk id="27" creationId="{DA23390B-54D9-F18B-CAE4-86DFC5BD4B0F}"/>
          </ac:grpSpMkLst>
        </pc:grpChg>
      </pc:sldChg>
      <pc:sldChg chg="addSp delSp modSp delAnim">
        <pc:chgData name="Sengers S.C.A. (Susan)" userId="S::s.c.sengers@zoetermeer.nl::f495e86d-8c25-4b33-acbd-fa1e2928b02c" providerId="AD" clId="Web-{69109E9D-B2F1-6AF3-BA6F-B49ADFB95947}" dt="2025-10-02T14:16:40.113" v="420"/>
        <pc:sldMkLst>
          <pc:docMk/>
          <pc:sldMk cId="2907272815" sldId="320"/>
        </pc:sldMkLst>
        <pc:spChg chg="topLvl">
          <ac:chgData name="Sengers S.C.A. (Susan)" userId="S::s.c.sengers@zoetermeer.nl::f495e86d-8c25-4b33-acbd-fa1e2928b02c" providerId="AD" clId="Web-{69109E9D-B2F1-6AF3-BA6F-B49ADFB95947}" dt="2025-10-02T14:15:59.783" v="398"/>
          <ac:spMkLst>
            <pc:docMk/>
            <pc:sldMk cId="2907272815" sldId="320"/>
            <ac:spMk id="3" creationId="{30B46C54-6517-576C-A627-7E663FE9E105}"/>
          </ac:spMkLst>
        </pc:spChg>
        <pc:spChg chg="del mod topLvl">
          <ac:chgData name="Sengers S.C.A. (Susan)" userId="S::s.c.sengers@zoetermeer.nl::f495e86d-8c25-4b33-acbd-fa1e2928b02c" providerId="AD" clId="Web-{69109E9D-B2F1-6AF3-BA6F-B49ADFB95947}" dt="2025-10-02T14:16:06.690" v="401"/>
          <ac:spMkLst>
            <pc:docMk/>
            <pc:sldMk cId="2907272815" sldId="320"/>
            <ac:spMk id="4" creationId="{88A643B1-CEF4-3243-8979-125DC8720ACA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16:31.035" v="417" actId="20577"/>
          <ac:spMkLst>
            <pc:docMk/>
            <pc:sldMk cId="2907272815" sldId="320"/>
            <ac:spMk id="8" creationId="{83E072AB-7066-C8DD-9000-067B689FB9AB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16:10.002" v="402" actId="1076"/>
          <ac:spMkLst>
            <pc:docMk/>
            <pc:sldMk cId="2907272815" sldId="320"/>
            <ac:spMk id="19" creationId="{9BD357D9-5363-2636-097C-6B6B53D4EF01}"/>
          </ac:spMkLst>
        </pc:spChg>
        <pc:grpChg chg="add del ord">
          <ac:chgData name="Sengers S.C.A. (Susan)" userId="S::s.c.sengers@zoetermeer.nl::f495e86d-8c25-4b33-acbd-fa1e2928b02c" providerId="AD" clId="Web-{69109E9D-B2F1-6AF3-BA6F-B49ADFB95947}" dt="2025-10-02T14:15:59.783" v="398"/>
          <ac:grpSpMkLst>
            <pc:docMk/>
            <pc:sldMk cId="2907272815" sldId="320"/>
            <ac:grpSpMk id="5" creationId="{2BB2B85B-CAA1-37C1-279E-E13D2CEF9505}"/>
          </ac:grpSpMkLst>
        </pc:grpChg>
        <pc:grpChg chg="add mod">
          <ac:chgData name="Sengers S.C.A. (Susan)" userId="S::s.c.sengers@zoetermeer.nl::f495e86d-8c25-4b33-acbd-fa1e2928b02c" providerId="AD" clId="Web-{69109E9D-B2F1-6AF3-BA6F-B49ADFB95947}" dt="2025-10-02T14:16:24.706" v="411" actId="1076"/>
          <ac:grpSpMkLst>
            <pc:docMk/>
            <pc:sldMk cId="2907272815" sldId="320"/>
            <ac:grpSpMk id="9" creationId="{3DA3591B-6B0B-2B04-2582-403D40ADF6BB}"/>
          </ac:grpSpMkLst>
        </pc:grpChg>
        <pc:grpChg chg="add">
          <ac:chgData name="Sengers S.C.A. (Susan)" userId="S::s.c.sengers@zoetermeer.nl::f495e86d-8c25-4b33-acbd-fa1e2928b02c" providerId="AD" clId="Web-{69109E9D-B2F1-6AF3-BA6F-B49ADFB95947}" dt="2025-10-02T14:16:40.113" v="420"/>
          <ac:grpSpMkLst>
            <pc:docMk/>
            <pc:sldMk cId="2907272815" sldId="320"/>
            <ac:grpSpMk id="10" creationId="{FF56A53F-9ED7-88AE-81B2-912D95CAF44A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4:16:32.769" v="418"/>
          <ac:grpSpMkLst>
            <pc:docMk/>
            <pc:sldMk cId="2907272815" sldId="320"/>
            <ac:grpSpMk id="13" creationId="{2D6F0A50-7D9D-2F8A-280C-75F97F6B7737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4:16:34.254" v="419"/>
          <ac:grpSpMkLst>
            <pc:docMk/>
            <pc:sldMk cId="2907272815" sldId="320"/>
            <ac:grpSpMk id="16" creationId="{51CC5793-2336-9C44-BDB2-3FB949FB6E5B}"/>
          </ac:grpSpMkLst>
        </pc:grpChg>
      </pc:sldChg>
      <pc:sldChg chg="new del">
        <pc:chgData name="Sengers S.C.A. (Susan)" userId="S::s.c.sengers@zoetermeer.nl::f495e86d-8c25-4b33-acbd-fa1e2928b02c" providerId="AD" clId="Web-{69109E9D-B2F1-6AF3-BA6F-B49ADFB95947}" dt="2025-10-02T13:09:42.831" v="2"/>
        <pc:sldMkLst>
          <pc:docMk/>
          <pc:sldMk cId="2687663497" sldId="323"/>
        </pc:sldMkLst>
      </pc:sldChg>
      <pc:sldChg chg="addSp delSp modSp add ord replId delAnim">
        <pc:chgData name="Sengers S.C.A. (Susan)" userId="S::s.c.sengers@zoetermeer.nl::f495e86d-8c25-4b33-acbd-fa1e2928b02c" providerId="AD" clId="Web-{69109E9D-B2F1-6AF3-BA6F-B49ADFB95947}" dt="2025-10-02T14:41:03.342" v="708" actId="20577"/>
        <pc:sldMkLst>
          <pc:docMk/>
          <pc:sldMk cId="44694806" sldId="324"/>
        </pc:sldMkLst>
        <pc:spChg chg="add mod">
          <ac:chgData name="Sengers S.C.A. (Susan)" userId="S::s.c.sengers@zoetermeer.nl::f495e86d-8c25-4b33-acbd-fa1e2928b02c" providerId="AD" clId="Web-{69109E9D-B2F1-6AF3-BA6F-B49ADFB95947}" dt="2025-10-02T14:41:03.342" v="708" actId="20577"/>
          <ac:spMkLst>
            <pc:docMk/>
            <pc:sldMk cId="44694806" sldId="324"/>
            <ac:spMk id="2" creationId="{E2239F61-597A-4E7C-0680-8209ED2EA62B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21:03.856" v="485" actId="1076"/>
          <ac:spMkLst>
            <pc:docMk/>
            <pc:sldMk cId="44694806" sldId="324"/>
            <ac:spMk id="6" creationId="{B2F649B9-92A2-B714-39E4-101E7D7621A5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4:19:54.401" v="475" actId="20577"/>
          <ac:spMkLst>
            <pc:docMk/>
            <pc:sldMk cId="44694806" sldId="324"/>
            <ac:spMk id="10" creationId="{B4CD2F5C-4779-0509-2586-9EADFF5B4B57}"/>
          </ac:spMkLst>
        </pc:spChg>
        <pc:spChg chg="del">
          <ac:chgData name="Sengers S.C.A. (Susan)" userId="S::s.c.sengers@zoetermeer.nl::f495e86d-8c25-4b33-acbd-fa1e2928b02c" providerId="AD" clId="Web-{69109E9D-B2F1-6AF3-BA6F-B49ADFB95947}" dt="2025-10-02T13:15:36.920" v="174"/>
          <ac:spMkLst>
            <pc:docMk/>
            <pc:sldMk cId="44694806" sldId="324"/>
            <ac:spMk id="11" creationId="{57E079B1-BF9A-0C3A-02CD-99BC3A0B6D61}"/>
          </ac:spMkLst>
        </pc:spChg>
        <pc:spChg chg="del">
          <ac:chgData name="Sengers S.C.A. (Susan)" userId="S::s.c.sengers@zoetermeer.nl::f495e86d-8c25-4b33-acbd-fa1e2928b02c" providerId="AD" clId="Web-{69109E9D-B2F1-6AF3-BA6F-B49ADFB95947}" dt="2025-10-02T13:10:11.019" v="30"/>
          <ac:spMkLst>
            <pc:docMk/>
            <pc:sldMk cId="44694806" sldId="324"/>
            <ac:spMk id="22" creationId="{54EB6F22-F42D-FB85-761E-CF8F9CF653F0}"/>
          </ac:spMkLst>
        </pc:spChg>
        <pc:grpChg chg="del mod">
          <ac:chgData name="Sengers S.C.A. (Susan)" userId="S::s.c.sengers@zoetermeer.nl::f495e86d-8c25-4b33-acbd-fa1e2928b02c" providerId="AD" clId="Web-{69109E9D-B2F1-6AF3-BA6F-B49ADFB95947}" dt="2025-10-02T14:17:54.006" v="428"/>
          <ac:grpSpMkLst>
            <pc:docMk/>
            <pc:sldMk cId="44694806" sldId="324"/>
            <ac:grpSpMk id="3" creationId="{4BF03870-7688-E8B0-71F7-A3DA3AE5567A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10:13.097" v="31"/>
          <ac:grpSpMkLst>
            <pc:docMk/>
            <pc:sldMk cId="44694806" sldId="324"/>
            <ac:grpSpMk id="6" creationId="{F0205133-F25D-2AE0-FC2B-BA5E0AC6ABC5}"/>
          </ac:grpSpMkLst>
        </pc:grpChg>
      </pc:sldChg>
      <pc:sldChg chg="addSp delSp modSp add replId addAnim delAnim">
        <pc:chgData name="Sengers S.C.A. (Susan)" userId="S::s.c.sengers@zoetermeer.nl::f495e86d-8c25-4b33-acbd-fa1e2928b02c" providerId="AD" clId="Web-{69109E9D-B2F1-6AF3-BA6F-B49ADFB95947}" dt="2025-10-02T13:28:51.233" v="274" actId="1076"/>
        <pc:sldMkLst>
          <pc:docMk/>
          <pc:sldMk cId="1235989667" sldId="325"/>
        </pc:sldMkLst>
        <pc:spChg chg="del">
          <ac:chgData name="Sengers S.C.A. (Susan)" userId="S::s.c.sengers@zoetermeer.nl::f495e86d-8c25-4b33-acbd-fa1e2928b02c" providerId="AD" clId="Web-{69109E9D-B2F1-6AF3-BA6F-B49ADFB95947}" dt="2025-10-02T13:25:29.010" v="193"/>
          <ac:spMkLst>
            <pc:docMk/>
            <pc:sldMk cId="1235989667" sldId="325"/>
            <ac:spMk id="2" creationId="{5C9BEDBC-2118-0BD6-D52C-1B1F9768A565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5:13.619" v="184" actId="1076"/>
          <ac:spMkLst>
            <pc:docMk/>
            <pc:sldMk cId="1235989667" sldId="325"/>
            <ac:spMk id="15" creationId="{1B2DA8A4-0C52-AE55-9BA3-24893DF3D568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7:27.263" v="243" actId="1076"/>
          <ac:spMkLst>
            <pc:docMk/>
            <pc:sldMk cId="1235989667" sldId="325"/>
            <ac:spMk id="16" creationId="{5051ED51-E6C9-48BE-5AB4-F2C8BBBAC11F}"/>
          </ac:spMkLst>
        </pc:spChg>
        <pc:spChg chg="del mod">
          <ac:chgData name="Sengers S.C.A. (Susan)" userId="S::s.c.sengers@zoetermeer.nl::f495e86d-8c25-4b33-acbd-fa1e2928b02c" providerId="AD" clId="Web-{69109E9D-B2F1-6AF3-BA6F-B49ADFB95947}" dt="2025-10-02T13:26:29.996" v="213"/>
          <ac:spMkLst>
            <pc:docMk/>
            <pc:sldMk cId="1235989667" sldId="325"/>
            <ac:spMk id="17" creationId="{0F6DDC87-2563-52E3-569A-A160D1252FFD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8:51.233" v="274" actId="1076"/>
          <ac:spMkLst>
            <pc:docMk/>
            <pc:sldMk cId="1235989667" sldId="325"/>
            <ac:spMk id="18" creationId="{76C0D533-2D6B-0EA7-7A56-EE2818427C86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7:27.278" v="246" actId="1076"/>
          <ac:spMkLst>
            <pc:docMk/>
            <pc:sldMk cId="1235989667" sldId="325"/>
            <ac:spMk id="19" creationId="{5665F5EB-56E5-C458-5657-3BAACFAABE39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7:27.294" v="247" actId="1076"/>
          <ac:spMkLst>
            <pc:docMk/>
            <pc:sldMk cId="1235989667" sldId="325"/>
            <ac:spMk id="20" creationId="{63E177B9-8D40-17CF-B2AE-C4DB8C89652D}"/>
          </ac:spMkLst>
        </pc:spChg>
        <pc:spChg chg="add mod ord">
          <ac:chgData name="Sengers S.C.A. (Susan)" userId="S::s.c.sengers@zoetermeer.nl::f495e86d-8c25-4b33-acbd-fa1e2928b02c" providerId="AD" clId="Web-{69109E9D-B2F1-6AF3-BA6F-B49ADFB95947}" dt="2025-10-02T13:27:27.263" v="244" actId="1076"/>
          <ac:spMkLst>
            <pc:docMk/>
            <pc:sldMk cId="1235989667" sldId="325"/>
            <ac:spMk id="27" creationId="{C6B0926E-E48A-72B1-7C80-C85B06D0AAD8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3:28:02.123" v="260" actId="1076"/>
          <ac:spMkLst>
            <pc:docMk/>
            <pc:sldMk cId="1235989667" sldId="325"/>
            <ac:spMk id="28" creationId="{2A467477-217F-301B-1EA7-349100B29F1F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7:27.294" v="248" actId="1076"/>
          <ac:spMkLst>
            <pc:docMk/>
            <pc:sldMk cId="1235989667" sldId="325"/>
            <ac:spMk id="30" creationId="{369AA78F-2888-6297-B226-41BB73E4318F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3:28:43.201" v="273" actId="1076"/>
          <ac:spMkLst>
            <pc:docMk/>
            <pc:sldMk cId="1235989667" sldId="325"/>
            <ac:spMk id="31" creationId="{DB741793-DEA1-CD18-C3FB-D191E97FAE03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3:27:32.935" v="251" actId="1076"/>
          <ac:spMkLst>
            <pc:docMk/>
            <pc:sldMk cId="1235989667" sldId="325"/>
            <ac:spMk id="32" creationId="{7B371047-D8DA-1843-5219-F71E2A16A79C}"/>
          </ac:spMkLst>
        </pc:spChg>
        <pc:spChg chg="mod">
          <ac:chgData name="Sengers S.C.A. (Susan)" userId="S::s.c.sengers@zoetermeer.nl::f495e86d-8c25-4b33-acbd-fa1e2928b02c" providerId="AD" clId="Web-{69109E9D-B2F1-6AF3-BA6F-B49ADFB95947}" dt="2025-10-02T13:27:27.294" v="249" actId="1076"/>
          <ac:spMkLst>
            <pc:docMk/>
            <pc:sldMk cId="1235989667" sldId="325"/>
            <ac:spMk id="33" creationId="{73CC9AFE-0F33-0A4C-E9B4-1CF75CB40169}"/>
          </ac:spMkLst>
        </pc:spChg>
        <pc:spChg chg="add del">
          <ac:chgData name="Sengers S.C.A. (Susan)" userId="S::s.c.sengers@zoetermeer.nl::f495e86d-8c25-4b33-acbd-fa1e2928b02c" providerId="AD" clId="Web-{69109E9D-B2F1-6AF3-BA6F-B49ADFB95947}" dt="2025-10-02T13:27:36.669" v="253"/>
          <ac:spMkLst>
            <pc:docMk/>
            <pc:sldMk cId="1235989667" sldId="325"/>
            <ac:spMk id="34" creationId="{29AB484E-9A0C-738C-1297-3EBF3F50B630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3:27:48.404" v="257" actId="20577"/>
          <ac:spMkLst>
            <pc:docMk/>
            <pc:sldMk cId="1235989667" sldId="325"/>
            <ac:spMk id="36" creationId="{9E1629FE-0FA1-229A-3736-5D8683665009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3:28:39.436" v="272" actId="20577"/>
          <ac:spMkLst>
            <pc:docMk/>
            <pc:sldMk cId="1235989667" sldId="325"/>
            <ac:spMk id="38" creationId="{AC4BC2DB-AF7F-9356-7E13-3324E32E6F38}"/>
          </ac:spMkLst>
        </pc:spChg>
        <pc:grpChg chg="del">
          <ac:chgData name="Sengers S.C.A. (Susan)" userId="S::s.c.sengers@zoetermeer.nl::f495e86d-8c25-4b33-acbd-fa1e2928b02c" providerId="AD" clId="Web-{69109E9D-B2F1-6AF3-BA6F-B49ADFB95947}" dt="2025-10-02T13:25:30.088" v="194"/>
          <ac:grpSpMkLst>
            <pc:docMk/>
            <pc:sldMk cId="1235989667" sldId="325"/>
            <ac:grpSpMk id="3" creationId="{3739E707-3335-780D-D084-444449662C32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3:25:19.057" v="188"/>
          <ac:grpSpMkLst>
            <pc:docMk/>
            <pc:sldMk cId="1235989667" sldId="325"/>
            <ac:grpSpMk id="6" creationId="{B3FB9BDF-E6E5-CCC8-A9B6-9886C1259D19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25:19.823" v="189"/>
          <ac:grpSpMkLst>
            <pc:docMk/>
            <pc:sldMk cId="1235989667" sldId="325"/>
            <ac:grpSpMk id="9" creationId="{ABF22312-0FF5-69D2-4A92-C69C9B09BAF6}"/>
          </ac:grpSpMkLst>
        </pc:grpChg>
        <pc:grpChg chg="del mod">
          <ac:chgData name="Sengers S.C.A. (Susan)" userId="S::s.c.sengers@zoetermeer.nl::f495e86d-8c25-4b33-acbd-fa1e2928b02c" providerId="AD" clId="Web-{69109E9D-B2F1-6AF3-BA6F-B49ADFB95947}" dt="2025-10-02T13:25:21.385" v="190"/>
          <ac:grpSpMkLst>
            <pc:docMk/>
            <pc:sldMk cId="1235989667" sldId="325"/>
            <ac:grpSpMk id="12" creationId="{BF34F129-CD64-CDCE-03A3-40D878760B18}"/>
          </ac:grpSpMkLst>
        </pc:grpChg>
        <pc:grpChg chg="del">
          <ac:chgData name="Sengers S.C.A. (Susan)" userId="S::s.c.sengers@zoetermeer.nl::f495e86d-8c25-4b33-acbd-fa1e2928b02c" providerId="AD" clId="Web-{69109E9D-B2F1-6AF3-BA6F-B49ADFB95947}" dt="2025-10-02T13:25:24.370" v="191"/>
          <ac:grpSpMkLst>
            <pc:docMk/>
            <pc:sldMk cId="1235989667" sldId="325"/>
            <ac:grpSpMk id="24" creationId="{83437A97-D407-DF60-DEC1-6A0C1E9508F4}"/>
          </ac:grpSpMkLst>
        </pc:grpChg>
      </pc:sldChg>
      <pc:sldChg chg="delSp modSp add replId">
        <pc:chgData name="Sengers S.C.A. (Susan)" userId="S::s.c.sengers@zoetermeer.nl::f495e86d-8c25-4b33-acbd-fa1e2928b02c" providerId="AD" clId="Web-{69109E9D-B2F1-6AF3-BA6F-B49ADFB95947}" dt="2025-10-02T14:41:37.645" v="711" actId="20577"/>
        <pc:sldMkLst>
          <pc:docMk/>
          <pc:sldMk cId="2114953032" sldId="326"/>
        </pc:sldMkLst>
        <pc:spChg chg="mod">
          <ac:chgData name="Sengers S.C.A. (Susan)" userId="S::s.c.sengers@zoetermeer.nl::f495e86d-8c25-4b33-acbd-fa1e2928b02c" providerId="AD" clId="Web-{69109E9D-B2F1-6AF3-BA6F-B49ADFB95947}" dt="2025-10-02T14:41:37.645" v="711" actId="20577"/>
          <ac:spMkLst>
            <pc:docMk/>
            <pc:sldMk cId="2114953032" sldId="326"/>
            <ac:spMk id="2" creationId="{CE851928-749C-C8E3-FE1B-8C2459233C62}"/>
          </ac:spMkLst>
        </pc:spChg>
        <pc:spChg chg="del">
          <ac:chgData name="Sengers S.C.A. (Susan)" userId="S::s.c.sengers@zoetermeer.nl::f495e86d-8c25-4b33-acbd-fa1e2928b02c" providerId="AD" clId="Web-{69109E9D-B2F1-6AF3-BA6F-B49ADFB95947}" dt="2025-10-02T14:24:46.210" v="509"/>
          <ac:spMkLst>
            <pc:docMk/>
            <pc:sldMk cId="2114953032" sldId="326"/>
            <ac:spMk id="7" creationId="{FA770DA2-8DAE-C2DB-2B3F-48AD5622CC33}"/>
          </ac:spMkLst>
        </pc:spChg>
      </pc:sldChg>
      <pc:sldChg chg="addSp delSp modSp new ord">
        <pc:chgData name="Sengers S.C.A. (Susan)" userId="S::s.c.sengers@zoetermeer.nl::f495e86d-8c25-4b33-acbd-fa1e2928b02c" providerId="AD" clId="Web-{69109E9D-B2F1-6AF3-BA6F-B49ADFB95947}" dt="2025-10-02T14:47:12.728" v="749" actId="1076"/>
        <pc:sldMkLst>
          <pc:docMk/>
          <pc:sldMk cId="3362645840" sldId="327"/>
        </pc:sldMkLst>
        <pc:spChg chg="add">
          <ac:chgData name="Sengers S.C.A. (Susan)" userId="S::s.c.sengers@zoetermeer.nl::f495e86d-8c25-4b33-acbd-fa1e2928b02c" providerId="AD" clId="Web-{69109E9D-B2F1-6AF3-BA6F-B49ADFB95947}" dt="2025-10-02T14:44:52.842" v="719"/>
          <ac:spMkLst>
            <pc:docMk/>
            <pc:sldMk cId="3362645840" sldId="327"/>
            <ac:spMk id="3" creationId="{AD431652-F3C8-215B-7FE0-2BBE70292185}"/>
          </ac:spMkLst>
        </pc:spChg>
        <pc:spChg chg="del topLvl">
          <ac:chgData name="Sengers S.C.A. (Susan)" userId="S::s.c.sengers@zoetermeer.nl::f495e86d-8c25-4b33-acbd-fa1e2928b02c" providerId="AD" clId="Web-{69109E9D-B2F1-6AF3-BA6F-B49ADFB95947}" dt="2025-10-02T14:45:11.297" v="726"/>
          <ac:spMkLst>
            <pc:docMk/>
            <pc:sldMk cId="3362645840" sldId="327"/>
            <ac:spMk id="5" creationId="{3D23012D-8C43-A57F-A0A9-B9607622D4D6}"/>
          </ac:spMkLst>
        </pc:spChg>
        <pc:spChg chg="mod topLvl">
          <ac:chgData name="Sengers S.C.A. (Susan)" userId="S::s.c.sengers@zoetermeer.nl::f495e86d-8c25-4b33-acbd-fa1e2928b02c" providerId="AD" clId="Web-{69109E9D-B2F1-6AF3-BA6F-B49ADFB95947}" dt="2025-10-02T14:47:12.728" v="748" actId="1076"/>
          <ac:spMkLst>
            <pc:docMk/>
            <pc:sldMk cId="3362645840" sldId="327"/>
            <ac:spMk id="6" creationId="{D4A22714-ECFB-A26C-CF42-5E0B4834B693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47:12.728" v="749" actId="1076"/>
          <ac:spMkLst>
            <pc:docMk/>
            <pc:sldMk cId="3362645840" sldId="327"/>
            <ac:spMk id="9" creationId="{5A7E23ED-DFF1-6E70-006E-AB2811E570F6}"/>
          </ac:spMkLst>
        </pc:spChg>
        <pc:grpChg chg="add del mod">
          <ac:chgData name="Sengers S.C.A. (Susan)" userId="S::s.c.sengers@zoetermeer.nl::f495e86d-8c25-4b33-acbd-fa1e2928b02c" providerId="AD" clId="Web-{69109E9D-B2F1-6AF3-BA6F-B49ADFB95947}" dt="2025-10-02T14:45:10.750" v="725"/>
          <ac:grpSpMkLst>
            <pc:docMk/>
            <pc:sldMk cId="3362645840" sldId="327"/>
            <ac:grpSpMk id="7" creationId="{6BA69AE5-331C-3CE6-E290-46CA28D464B2}"/>
          </ac:grpSpMkLst>
        </pc:grpChg>
      </pc:sldChg>
      <pc:sldChg chg="addSp delSp modSp new addAnim delAnim">
        <pc:chgData name="Sengers S.C.A. (Susan)" userId="S::s.c.sengers@zoetermeer.nl::f495e86d-8c25-4b33-acbd-fa1e2928b02c" providerId="AD" clId="Web-{69109E9D-B2F1-6AF3-BA6F-B49ADFB95947}" dt="2025-10-02T14:49:48.657" v="790"/>
        <pc:sldMkLst>
          <pc:docMk/>
          <pc:sldMk cId="3085304725" sldId="328"/>
        </pc:sldMkLst>
        <pc:spChg chg="add del">
          <ac:chgData name="Sengers S.C.A. (Susan)" userId="S::s.c.sengers@zoetermeer.nl::f495e86d-8c25-4b33-acbd-fa1e2928b02c" providerId="AD" clId="Web-{69109E9D-B2F1-6AF3-BA6F-B49ADFB95947}" dt="2025-10-02T14:47:34.120" v="756"/>
          <ac:spMkLst>
            <pc:docMk/>
            <pc:sldMk cId="3085304725" sldId="328"/>
            <ac:spMk id="3" creationId="{DE304F5C-041F-E255-5BE5-474855F8EB10}"/>
          </ac:spMkLst>
        </pc:spChg>
        <pc:spChg chg="add mod">
          <ac:chgData name="Sengers S.C.A. (Susan)" userId="S::s.c.sengers@zoetermeer.nl::f495e86d-8c25-4b33-acbd-fa1e2928b02c" providerId="AD" clId="Web-{69109E9D-B2F1-6AF3-BA6F-B49ADFB95947}" dt="2025-10-02T14:48:49.249" v="772" actId="1076"/>
          <ac:spMkLst>
            <pc:docMk/>
            <pc:sldMk cId="3085304725" sldId="328"/>
            <ac:spMk id="7" creationId="{C276CCBD-08CA-D403-11F6-C51F628F6C26}"/>
          </ac:spMkLst>
        </pc:spChg>
        <pc:spChg chg="add del">
          <ac:chgData name="Sengers S.C.A. (Susan)" userId="S::s.c.sengers@zoetermeer.nl::f495e86d-8c25-4b33-acbd-fa1e2928b02c" providerId="AD" clId="Web-{69109E9D-B2F1-6AF3-BA6F-B49ADFB95947}" dt="2025-10-02T14:47:56.293" v="762"/>
          <ac:spMkLst>
            <pc:docMk/>
            <pc:sldMk cId="3085304725" sldId="328"/>
            <ac:spMk id="11" creationId="{4D97BE6F-4917-78FD-4E03-549104F8FA10}"/>
          </ac:spMkLst>
        </pc:spChg>
        <pc:spChg chg="add ord">
          <ac:chgData name="Sengers S.C.A. (Susan)" userId="S::s.c.sengers@zoetermeer.nl::f495e86d-8c25-4b33-acbd-fa1e2928b02c" providerId="AD" clId="Web-{69109E9D-B2F1-6AF3-BA6F-B49ADFB95947}" dt="2025-10-02T14:48:44.201" v="769"/>
          <ac:spMkLst>
            <pc:docMk/>
            <pc:sldMk cId="3085304725" sldId="328"/>
            <ac:spMk id="13" creationId="{6987CFCC-1163-142C-E50F-3A9CB0031C1E}"/>
          </ac:spMkLst>
        </pc:spChg>
        <pc:spChg chg="mod ord topLvl">
          <ac:chgData name="Sengers S.C.A. (Susan)" userId="S::s.c.sengers@zoetermeer.nl::f495e86d-8c25-4b33-acbd-fa1e2928b02c" providerId="AD" clId="Web-{69109E9D-B2F1-6AF3-BA6F-B49ADFB95947}" dt="2025-10-02T14:48:53.983" v="773" actId="14100"/>
          <ac:spMkLst>
            <pc:docMk/>
            <pc:sldMk cId="3085304725" sldId="328"/>
            <ac:spMk id="15" creationId="{8152AB91-02DE-09CC-5424-FD4F68E93CEE}"/>
          </ac:spMkLst>
        </pc:spChg>
        <pc:spChg chg="ord topLvl">
          <ac:chgData name="Sengers S.C.A. (Susan)" userId="S::s.c.sengers@zoetermeer.nl::f495e86d-8c25-4b33-acbd-fa1e2928b02c" providerId="AD" clId="Web-{69109E9D-B2F1-6AF3-BA6F-B49ADFB95947}" dt="2025-10-02T14:48:44.576" v="771"/>
          <ac:spMkLst>
            <pc:docMk/>
            <pc:sldMk cId="3085304725" sldId="328"/>
            <ac:spMk id="16" creationId="{334D8EEF-2A03-6A6C-B1A2-3150B76D268A}"/>
          </ac:spMkLst>
        </pc:spChg>
        <pc:grpChg chg="add del">
          <ac:chgData name="Sengers S.C.A. (Susan)" userId="S::s.c.sengers@zoetermeer.nl::f495e86d-8c25-4b33-acbd-fa1e2928b02c" providerId="AD" clId="Web-{69109E9D-B2F1-6AF3-BA6F-B49ADFB95947}" dt="2025-10-02T14:48:31.732" v="766"/>
          <ac:grpSpMkLst>
            <pc:docMk/>
            <pc:sldMk cId="3085304725" sldId="328"/>
            <ac:grpSpMk id="17" creationId="{C257FB5B-8F44-9F31-D069-C9F0784FBBA2}"/>
          </ac:grpSpMkLst>
        </pc:grpChg>
        <pc:picChg chg="add del mod">
          <ac:chgData name="Sengers S.C.A. (Susan)" userId="S::s.c.sengers@zoetermeer.nl::f495e86d-8c25-4b33-acbd-fa1e2928b02c" providerId="AD" clId="Web-{69109E9D-B2F1-6AF3-BA6F-B49ADFB95947}" dt="2025-10-02T14:49:29.625" v="783"/>
          <ac:picMkLst>
            <pc:docMk/>
            <pc:sldMk cId="3085304725" sldId="328"/>
            <ac:picMk id="5" creationId="{4B8AA215-79F8-5EB7-8973-F560B00214A9}"/>
          </ac:picMkLst>
        </pc:picChg>
        <pc:picChg chg="add del">
          <ac:chgData name="Sengers S.C.A. (Susan)" userId="S::s.c.sengers@zoetermeer.nl::f495e86d-8c25-4b33-acbd-fa1e2928b02c" providerId="AD" clId="Web-{69109E9D-B2F1-6AF3-BA6F-B49ADFB95947}" dt="2025-10-02T14:47:56.293" v="763"/>
          <ac:picMkLst>
            <pc:docMk/>
            <pc:sldMk cId="3085304725" sldId="328"/>
            <ac:picMk id="9" creationId="{A1F7F21A-6F15-41EF-0A1D-F842E0195C5F}"/>
          </ac:picMkLst>
        </pc:picChg>
        <pc:picChg chg="add mod ord">
          <ac:chgData name="Sengers S.C.A. (Susan)" userId="S::s.c.sengers@zoetermeer.nl::f495e86d-8c25-4b33-acbd-fa1e2928b02c" providerId="AD" clId="Web-{69109E9D-B2F1-6AF3-BA6F-B49ADFB95947}" dt="2025-10-02T14:49:48.657" v="790"/>
          <ac:picMkLst>
            <pc:docMk/>
            <pc:sldMk cId="3085304725" sldId="328"/>
            <ac:picMk id="19" creationId="{E09B0DBF-B661-0598-07D4-02FBFF6C8AEB}"/>
          </ac:picMkLst>
        </pc:picChg>
      </pc:sldChg>
      <pc:sldChg chg="addSp delSp modSp add replId">
        <pc:chgData name="Sengers S.C.A. (Susan)" userId="S::s.c.sengers@zoetermeer.nl::f495e86d-8c25-4b33-acbd-fa1e2928b02c" providerId="AD" clId="Web-{69109E9D-B2F1-6AF3-BA6F-B49ADFB95947}" dt="2025-10-02T14:50:25.253" v="802"/>
        <pc:sldMkLst>
          <pc:docMk/>
          <pc:sldMk cId="3219203073" sldId="329"/>
        </pc:sldMkLst>
        <pc:spChg chg="mod">
          <ac:chgData name="Sengers S.C.A. (Susan)" userId="S::s.c.sengers@zoetermeer.nl::f495e86d-8c25-4b33-acbd-fa1e2928b02c" providerId="AD" clId="Web-{69109E9D-B2F1-6AF3-BA6F-B49ADFB95947}" dt="2025-10-02T14:50:25.253" v="802"/>
          <ac:spMkLst>
            <pc:docMk/>
            <pc:sldMk cId="3219203073" sldId="329"/>
            <ac:spMk id="7" creationId="{95D7CDD1-D230-2FC4-0831-99807A2185BD}"/>
          </ac:spMkLst>
        </pc:spChg>
        <pc:picChg chg="add del mod">
          <ac:chgData name="Sengers S.C.A. (Susan)" userId="S::s.c.sengers@zoetermeer.nl::f495e86d-8c25-4b33-acbd-fa1e2928b02c" providerId="AD" clId="Web-{69109E9D-B2F1-6AF3-BA6F-B49ADFB95947}" dt="2025-10-02T14:49:20.875" v="781"/>
          <ac:picMkLst>
            <pc:docMk/>
            <pc:sldMk cId="3219203073" sldId="329"/>
            <ac:picMk id="3" creationId="{5DB5ECF8-F9E7-0049-5B13-413E88A1F945}"/>
          </ac:picMkLst>
        </pc:picChg>
        <pc:picChg chg="add del">
          <ac:chgData name="Sengers S.C.A. (Susan)" userId="S::s.c.sengers@zoetermeer.nl::f495e86d-8c25-4b33-acbd-fa1e2928b02c" providerId="AD" clId="Web-{69109E9D-B2F1-6AF3-BA6F-B49ADFB95947}" dt="2025-10-02T14:49:22.375" v="782"/>
          <ac:picMkLst>
            <pc:docMk/>
            <pc:sldMk cId="3219203073" sldId="329"/>
            <ac:picMk id="5" creationId="{3385E9FE-0701-1E49-E02E-1A952D1AAAA9}"/>
          </ac:picMkLst>
        </pc:picChg>
        <pc:picChg chg="add mod ord">
          <ac:chgData name="Sengers S.C.A. (Susan)" userId="S::s.c.sengers@zoetermeer.nl::f495e86d-8c25-4b33-acbd-fa1e2928b02c" providerId="AD" clId="Web-{69109E9D-B2F1-6AF3-BA6F-B49ADFB95947}" dt="2025-10-02T14:50:10.721" v="797"/>
          <ac:picMkLst>
            <pc:docMk/>
            <pc:sldMk cId="3219203073" sldId="329"/>
            <ac:picMk id="6" creationId="{A29DAF0D-366C-9D85-F290-790824D4ECEF}"/>
          </ac:picMkLst>
        </pc:picChg>
      </pc:sldChg>
      <pc:sldChg chg="addSp delSp modSp add replId">
        <pc:chgData name="Sengers S.C.A. (Susan)" userId="S::s.c.sengers@zoetermeer.nl::f495e86d-8c25-4b33-acbd-fa1e2928b02c" providerId="AD" clId="Web-{69109E9D-B2F1-6AF3-BA6F-B49ADFB95947}" dt="2025-10-02T14:51:10.989" v="823" actId="20577"/>
        <pc:sldMkLst>
          <pc:docMk/>
          <pc:sldMk cId="4133778333" sldId="330"/>
        </pc:sldMkLst>
        <pc:spChg chg="mod">
          <ac:chgData name="Sengers S.C.A. (Susan)" userId="S::s.c.sengers@zoetermeer.nl::f495e86d-8c25-4b33-acbd-fa1e2928b02c" providerId="AD" clId="Web-{69109E9D-B2F1-6AF3-BA6F-B49ADFB95947}" dt="2025-10-02T14:51:10.989" v="823" actId="20577"/>
          <ac:spMkLst>
            <pc:docMk/>
            <pc:sldMk cId="4133778333" sldId="330"/>
            <ac:spMk id="7" creationId="{9E891F98-04CE-CC54-9002-F4CB6A20024A}"/>
          </ac:spMkLst>
        </pc:spChg>
        <pc:picChg chg="add mod ord">
          <ac:chgData name="Sengers S.C.A. (Susan)" userId="S::s.c.sengers@zoetermeer.nl::f495e86d-8c25-4b33-acbd-fa1e2928b02c" providerId="AD" clId="Web-{69109E9D-B2F1-6AF3-BA6F-B49ADFB95947}" dt="2025-10-02T14:50:56.176" v="811"/>
          <ac:picMkLst>
            <pc:docMk/>
            <pc:sldMk cId="4133778333" sldId="330"/>
            <ac:picMk id="3" creationId="{7FEC5781-EE3C-6E08-881B-B7E227092209}"/>
          </ac:picMkLst>
        </pc:picChg>
        <pc:picChg chg="del">
          <ac:chgData name="Sengers S.C.A. (Susan)" userId="S::s.c.sengers@zoetermeer.nl::f495e86d-8c25-4b33-acbd-fa1e2928b02c" providerId="AD" clId="Web-{69109E9D-B2F1-6AF3-BA6F-B49ADFB95947}" dt="2025-10-02T14:50:46.863" v="804"/>
          <ac:picMkLst>
            <pc:docMk/>
            <pc:sldMk cId="4133778333" sldId="330"/>
            <ac:picMk id="6" creationId="{85ECA325-1F29-210E-B4F8-B42E504F9711}"/>
          </ac:picMkLst>
        </pc:picChg>
      </pc:sldChg>
    </pc:docChg>
  </pc:docChgLst>
  <pc:docChgLst>
    <pc:chgData name="Berg F.L.C. van den (Fieke)" userId="413c22c0-73d9-43b9-b311-e771b00f3daf" providerId="ADAL" clId="{4C16F51B-67EC-46D5-9437-D6952ADC3376}"/>
    <pc:docChg chg="custSel delSld modSld">
      <pc:chgData name="Berg F.L.C. van den (Fieke)" userId="413c22c0-73d9-43b9-b311-e771b00f3daf" providerId="ADAL" clId="{4C16F51B-67EC-46D5-9437-D6952ADC3376}" dt="2025-10-02T13:16:34.842" v="473" actId="14100"/>
      <pc:docMkLst>
        <pc:docMk/>
      </pc:docMkLst>
      <pc:sldChg chg="modSp">
        <pc:chgData name="Berg F.L.C. van den (Fieke)" userId="413c22c0-73d9-43b9-b311-e771b00f3daf" providerId="ADAL" clId="{4C16F51B-67EC-46D5-9437-D6952ADC3376}" dt="2025-09-25T12:05:57.896" v="7" actId="20577"/>
        <pc:sldMkLst>
          <pc:docMk/>
          <pc:sldMk cId="0" sldId="276"/>
        </pc:sldMkLst>
        <pc:spChg chg="mod">
          <ac:chgData name="Berg F.L.C. van den (Fieke)" userId="413c22c0-73d9-43b9-b311-e771b00f3daf" providerId="ADAL" clId="{4C16F51B-67EC-46D5-9437-D6952ADC3376}" dt="2025-09-25T12:05:57.896" v="7" actId="20577"/>
          <ac:spMkLst>
            <pc:docMk/>
            <pc:sldMk cId="0" sldId="276"/>
            <ac:spMk id="30" creationId="{B2FBCA99-B7B8-4A44-6A9E-FBC7FF94FEE2}"/>
          </ac:spMkLst>
        </pc:spChg>
      </pc:sldChg>
      <pc:sldChg chg="modSp mod">
        <pc:chgData name="Berg F.L.C. van den (Fieke)" userId="413c22c0-73d9-43b9-b311-e771b00f3daf" providerId="ADAL" clId="{4C16F51B-67EC-46D5-9437-D6952ADC3376}" dt="2025-09-25T12:04:26.936" v="3" actId="20577"/>
        <pc:sldMkLst>
          <pc:docMk/>
          <pc:sldMk cId="207697109" sldId="280"/>
        </pc:sldMkLst>
        <pc:spChg chg="mod">
          <ac:chgData name="Berg F.L.C. van den (Fieke)" userId="413c22c0-73d9-43b9-b311-e771b00f3daf" providerId="ADAL" clId="{4C16F51B-67EC-46D5-9437-D6952ADC3376}" dt="2025-09-25T12:04:26.936" v="3" actId="20577"/>
          <ac:spMkLst>
            <pc:docMk/>
            <pc:sldMk cId="207697109" sldId="280"/>
            <ac:spMk id="74" creationId="{BC0FC2AC-9AC8-AC0F-01C5-11CC54C8B0B5}"/>
          </ac:spMkLst>
        </pc:spChg>
      </pc:sldChg>
      <pc:sldChg chg="modSp mod modNotesTx">
        <pc:chgData name="Berg F.L.C. van den (Fieke)" userId="413c22c0-73d9-43b9-b311-e771b00f3daf" providerId="ADAL" clId="{4C16F51B-67EC-46D5-9437-D6952ADC3376}" dt="2025-09-29T12:32:37.878" v="393" actId="20577"/>
        <pc:sldMkLst>
          <pc:docMk/>
          <pc:sldMk cId="1593485996" sldId="297"/>
        </pc:sldMkLst>
        <pc:spChg chg="mod">
          <ac:chgData name="Berg F.L.C. van den (Fieke)" userId="413c22c0-73d9-43b9-b311-e771b00f3daf" providerId="ADAL" clId="{4C16F51B-67EC-46D5-9437-D6952ADC3376}" dt="2025-09-29T12:31:54.315" v="201" actId="20577"/>
          <ac:spMkLst>
            <pc:docMk/>
            <pc:sldMk cId="1593485996" sldId="297"/>
            <ac:spMk id="16" creationId="{8C2EA1AF-F2C7-DFB5-FCF6-11EACBB92BA7}"/>
          </ac:spMkLst>
        </pc:spChg>
      </pc:sldChg>
      <pc:sldChg chg="delSp modSp mod">
        <pc:chgData name="Berg F.L.C. van den (Fieke)" userId="413c22c0-73d9-43b9-b311-e771b00f3daf" providerId="ADAL" clId="{4C16F51B-67EC-46D5-9437-D6952ADC3376}" dt="2025-09-29T12:49:43.177" v="396" actId="14100"/>
        <pc:sldMkLst>
          <pc:docMk/>
          <pc:sldMk cId="130724950" sldId="298"/>
        </pc:sldMkLst>
      </pc:sldChg>
      <pc:sldChg chg="modSp mod">
        <pc:chgData name="Berg F.L.C. van den (Fieke)" userId="413c22c0-73d9-43b9-b311-e771b00f3daf" providerId="ADAL" clId="{4C16F51B-67EC-46D5-9437-D6952ADC3376}" dt="2025-09-25T12:14:49.825" v="102" actId="20577"/>
        <pc:sldMkLst>
          <pc:docMk/>
          <pc:sldMk cId="971486458" sldId="314"/>
        </pc:sldMkLst>
        <pc:spChg chg="mod">
          <ac:chgData name="Berg F.L.C. van den (Fieke)" userId="413c22c0-73d9-43b9-b311-e771b00f3daf" providerId="ADAL" clId="{4C16F51B-67EC-46D5-9437-D6952ADC3376}" dt="2025-09-25T12:14:49.825" v="102" actId="20577"/>
          <ac:spMkLst>
            <pc:docMk/>
            <pc:sldMk cId="971486458" sldId="314"/>
            <ac:spMk id="20" creationId="{5D63F126-2AE6-703D-81B0-49EAAD39196A}"/>
          </ac:spMkLst>
        </pc:spChg>
        <pc:grpChg chg="mod">
          <ac:chgData name="Berg F.L.C. van den (Fieke)" userId="413c22c0-73d9-43b9-b311-e771b00f3daf" providerId="ADAL" clId="{4C16F51B-67EC-46D5-9437-D6952ADC3376}" dt="2025-09-25T12:14:35.725" v="80" actId="14100"/>
          <ac:grpSpMkLst>
            <pc:docMk/>
            <pc:sldMk cId="971486458" sldId="314"/>
            <ac:grpSpMk id="13" creationId="{AEF90357-BD95-AC5F-B0FC-6C97BCE69DD2}"/>
          </ac:grpSpMkLst>
        </pc:grpChg>
      </pc:sldChg>
      <pc:sldChg chg="modSp">
        <pc:chgData name="Berg F.L.C. van den (Fieke)" userId="413c22c0-73d9-43b9-b311-e771b00f3daf" providerId="ADAL" clId="{4C16F51B-67EC-46D5-9437-D6952ADC3376}" dt="2025-09-25T12:14:56.883" v="120" actId="20577"/>
        <pc:sldMkLst>
          <pc:docMk/>
          <pc:sldMk cId="2314431690" sldId="317"/>
        </pc:sldMkLst>
        <pc:spChg chg="mod">
          <ac:chgData name="Berg F.L.C. van den (Fieke)" userId="413c22c0-73d9-43b9-b311-e771b00f3daf" providerId="ADAL" clId="{4C16F51B-67EC-46D5-9437-D6952ADC3376}" dt="2025-09-25T12:14:02.404" v="63" actId="20577"/>
          <ac:spMkLst>
            <pc:docMk/>
            <pc:sldMk cId="2314431690" sldId="317"/>
            <ac:spMk id="2" creationId="{8E059046-7A01-2D4B-5376-24C41A698867}"/>
          </ac:spMkLst>
        </pc:spChg>
        <pc:spChg chg="mod">
          <ac:chgData name="Berg F.L.C. van den (Fieke)" userId="413c22c0-73d9-43b9-b311-e771b00f3daf" providerId="ADAL" clId="{4C16F51B-67EC-46D5-9437-D6952ADC3376}" dt="2025-09-25T12:14:56.883" v="120" actId="20577"/>
          <ac:spMkLst>
            <pc:docMk/>
            <pc:sldMk cId="2314431690" sldId="317"/>
            <ac:spMk id="20" creationId="{3B992320-A23E-DDDE-DFAB-FB70B3246D20}"/>
          </ac:spMkLst>
        </pc:spChg>
      </pc:sldChg>
      <pc:sldChg chg="modSp mod">
        <pc:chgData name="Berg F.L.C. van den (Fieke)" userId="413c22c0-73d9-43b9-b311-e771b00f3daf" providerId="ADAL" clId="{4C16F51B-67EC-46D5-9437-D6952ADC3376}" dt="2025-10-02T13:16:34.842" v="473" actId="14100"/>
        <pc:sldMkLst>
          <pc:docMk/>
          <pc:sldMk cId="3522813320" sldId="318"/>
        </pc:sldMkLst>
        <pc:spChg chg="mod">
          <ac:chgData name="Berg F.L.C. van den (Fieke)" userId="413c22c0-73d9-43b9-b311-e771b00f3daf" providerId="ADAL" clId="{4C16F51B-67EC-46D5-9437-D6952ADC3376}" dt="2025-10-02T13:16:30.833" v="472" actId="20577"/>
          <ac:spMkLst>
            <pc:docMk/>
            <pc:sldMk cId="3522813320" sldId="318"/>
            <ac:spMk id="9" creationId="{F4D48D03-D72C-3A7D-02F3-4FEA36B5C891}"/>
          </ac:spMkLst>
        </pc:spChg>
        <pc:grpChg chg="mod">
          <ac:chgData name="Berg F.L.C. van den (Fieke)" userId="413c22c0-73d9-43b9-b311-e771b00f3daf" providerId="ADAL" clId="{4C16F51B-67EC-46D5-9437-D6952ADC3376}" dt="2025-10-02T13:16:34.842" v="473" actId="14100"/>
          <ac:grpSpMkLst>
            <pc:docMk/>
            <pc:sldMk cId="3522813320" sldId="318"/>
            <ac:grpSpMk id="13" creationId="{1413F0A9-579C-FA32-2F4C-3E65BEB34F47}"/>
          </ac:grpSpMkLst>
        </pc:grpChg>
      </pc:sldChg>
      <pc:sldChg chg="modSp mod">
        <pc:chgData name="Berg F.L.C. van den (Fieke)" userId="413c22c0-73d9-43b9-b311-e771b00f3daf" providerId="ADAL" clId="{4C16F51B-67EC-46D5-9437-D6952ADC3376}" dt="2025-09-26T10:21:36.270" v="130" actId="1076"/>
        <pc:sldMkLst>
          <pc:docMk/>
          <pc:sldMk cId="3562896789" sldId="322"/>
        </pc:sldMkLst>
      </pc:sldChg>
      <pc:sldChg chg="modNotesTx">
        <pc:chgData name="Berg F.L.C. van den (Fieke)" userId="413c22c0-73d9-43b9-b311-e771b00f3daf" providerId="ADAL" clId="{4C16F51B-67EC-46D5-9437-D6952ADC3376}" dt="2025-10-02T13:15:07.660" v="467" actId="20577"/>
        <pc:sldMkLst>
          <pc:docMk/>
          <pc:sldMk cId="44694806" sldId="324"/>
        </pc:sldMkLst>
      </pc:sldChg>
    </pc:docChg>
  </pc:docChgLst>
  <pc:docChgLst>
    <pc:chgData name="Sengers S.C.A. (Susan)" userId="S::s.c.sengers@zoetermeer.nl::f495e86d-8c25-4b33-acbd-fa1e2928b02c" providerId="AD" clId="Web-{A9CCA321-2C95-280C-CCC9-19DACBA615CD}"/>
    <pc:docChg chg="modSld">
      <pc:chgData name="Sengers S.C.A. (Susan)" userId="S::s.c.sengers@zoetermeer.nl::f495e86d-8c25-4b33-acbd-fa1e2928b02c" providerId="AD" clId="Web-{A9CCA321-2C95-280C-CCC9-19DACBA615CD}" dt="2025-10-06T07:29:01.587" v="24" actId="14100"/>
      <pc:docMkLst>
        <pc:docMk/>
      </pc:docMkLst>
      <pc:sldChg chg="addSp modSp">
        <pc:chgData name="Sengers S.C.A. (Susan)" userId="S::s.c.sengers@zoetermeer.nl::f495e86d-8c25-4b33-acbd-fa1e2928b02c" providerId="AD" clId="Web-{A9CCA321-2C95-280C-CCC9-19DACBA615CD}" dt="2025-10-06T07:11:39.909" v="23" actId="1076"/>
        <pc:sldMkLst>
          <pc:docMk/>
          <pc:sldMk cId="4267635417" sldId="286"/>
        </pc:sldMkLst>
        <pc:spChg chg="add mod">
          <ac:chgData name="Sengers S.C.A. (Susan)" userId="S::s.c.sengers@zoetermeer.nl::f495e86d-8c25-4b33-acbd-fa1e2928b02c" providerId="AD" clId="Web-{A9CCA321-2C95-280C-CCC9-19DACBA615CD}" dt="2025-10-06T07:07:13.021" v="15"/>
          <ac:spMkLst>
            <pc:docMk/>
            <pc:sldMk cId="4267635417" sldId="286"/>
            <ac:spMk id="2" creationId="{DFD4AD0B-CFBA-EB11-6C51-B593E22EA6F9}"/>
          </ac:spMkLst>
        </pc:spChg>
        <pc:spChg chg="add mod">
          <ac:chgData name="Sengers S.C.A. (Susan)" userId="S::s.c.sengers@zoetermeer.nl::f495e86d-8c25-4b33-acbd-fa1e2928b02c" providerId="AD" clId="Web-{A9CCA321-2C95-280C-CCC9-19DACBA615CD}" dt="2025-10-06T07:07:13.036" v="16"/>
          <ac:spMkLst>
            <pc:docMk/>
            <pc:sldMk cId="4267635417" sldId="286"/>
            <ac:spMk id="3" creationId="{F1E8D580-D71F-8621-45C8-89C810724DC7}"/>
          </ac:spMkLst>
        </pc:spChg>
        <pc:spChg chg="add mod">
          <ac:chgData name="Sengers S.C.A. (Susan)" userId="S::s.c.sengers@zoetermeer.nl::f495e86d-8c25-4b33-acbd-fa1e2928b02c" providerId="AD" clId="Web-{A9CCA321-2C95-280C-CCC9-19DACBA615CD}" dt="2025-10-06T07:07:13.052" v="17"/>
          <ac:spMkLst>
            <pc:docMk/>
            <pc:sldMk cId="4267635417" sldId="286"/>
            <ac:spMk id="4" creationId="{5CD0724E-3E4E-25E7-6358-D2E99FD6AF82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0.424" v="18" actId="1076"/>
          <ac:spMkLst>
            <pc:docMk/>
            <pc:sldMk cId="4267635417" sldId="286"/>
            <ac:spMk id="10" creationId="{81B763DF-073D-7F9D-EF3E-6000BA515352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0.424" v="19" actId="1076"/>
          <ac:spMkLst>
            <pc:docMk/>
            <pc:sldMk cId="4267635417" sldId="286"/>
            <ac:spMk id="12" creationId="{D931467D-DE5E-A79E-27A1-444C96D11EAF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5.237" v="20" actId="1076"/>
          <ac:spMkLst>
            <pc:docMk/>
            <pc:sldMk cId="4267635417" sldId="286"/>
            <ac:spMk id="14" creationId="{A7CE1921-F8B0-3F12-3570-9AFF455B0E1D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5.237" v="21" actId="1076"/>
          <ac:spMkLst>
            <pc:docMk/>
            <pc:sldMk cId="4267635417" sldId="286"/>
            <ac:spMk id="16" creationId="{434B00E4-E4B7-2D5C-0662-FFFCFA030620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9.893" v="22" actId="1076"/>
          <ac:spMkLst>
            <pc:docMk/>
            <pc:sldMk cId="4267635417" sldId="286"/>
            <ac:spMk id="18" creationId="{AC24991C-2E99-6143-BB12-B29EA8B2424E}"/>
          </ac:spMkLst>
        </pc:spChg>
        <pc:spChg chg="mod">
          <ac:chgData name="Sengers S.C.A. (Susan)" userId="S::s.c.sengers@zoetermeer.nl::f495e86d-8c25-4b33-acbd-fa1e2928b02c" providerId="AD" clId="Web-{A9CCA321-2C95-280C-CCC9-19DACBA615CD}" dt="2025-10-06T07:11:39.909" v="23" actId="1076"/>
          <ac:spMkLst>
            <pc:docMk/>
            <pc:sldMk cId="4267635417" sldId="286"/>
            <ac:spMk id="20" creationId="{A151FE1B-2FC0-41B3-12D3-FA4DBE0A64C5}"/>
          </ac:spMkLst>
        </pc:spChg>
      </pc:sldChg>
      <pc:sldChg chg="modSp">
        <pc:chgData name="Sengers S.C.A. (Susan)" userId="S::s.c.sengers@zoetermeer.nl::f495e86d-8c25-4b33-acbd-fa1e2928b02c" providerId="AD" clId="Web-{A9CCA321-2C95-280C-CCC9-19DACBA615CD}" dt="2025-10-06T07:29:01.587" v="24" actId="14100"/>
        <pc:sldMkLst>
          <pc:docMk/>
          <pc:sldMk cId="3742380434" sldId="312"/>
        </pc:sldMkLst>
        <pc:grpChg chg="mod">
          <ac:chgData name="Sengers S.C.A. (Susan)" userId="S::s.c.sengers@zoetermeer.nl::f495e86d-8c25-4b33-acbd-fa1e2928b02c" providerId="AD" clId="Web-{A9CCA321-2C95-280C-CCC9-19DACBA615CD}" dt="2025-10-06T07:29:01.587" v="24" actId="14100"/>
          <ac:grpSpMkLst>
            <pc:docMk/>
            <pc:sldMk cId="3742380434" sldId="312"/>
            <ac:grpSpMk id="5" creationId="{24852A1D-3FFB-A9C0-0BD7-63FDC05E1DB1}"/>
          </ac:grpSpMkLst>
        </pc:grpChg>
      </pc:sldChg>
      <pc:sldChg chg="modSp">
        <pc:chgData name="Sengers S.C.A. (Susan)" userId="S::s.c.sengers@zoetermeer.nl::f495e86d-8c25-4b33-acbd-fa1e2928b02c" providerId="AD" clId="Web-{A9CCA321-2C95-280C-CCC9-19DACBA615CD}" dt="2025-10-06T07:04:23.925" v="2" actId="14100"/>
        <pc:sldMkLst>
          <pc:docMk/>
          <pc:sldMk cId="1133544722" sldId="315"/>
        </pc:sldMkLst>
        <pc:spChg chg="mod">
          <ac:chgData name="Sengers S.C.A. (Susan)" userId="S::s.c.sengers@zoetermeer.nl::f495e86d-8c25-4b33-acbd-fa1e2928b02c" providerId="AD" clId="Web-{A9CCA321-2C95-280C-CCC9-19DACBA615CD}" dt="2025-10-06T07:04:23.925" v="2" actId="14100"/>
          <ac:spMkLst>
            <pc:docMk/>
            <pc:sldMk cId="1133544722" sldId="315"/>
            <ac:spMk id="19" creationId="{04E6A7DB-ACE6-CCE9-F3E9-008D6B1DAE02}"/>
          </ac:spMkLst>
        </pc:spChg>
      </pc:sldChg>
    </pc:docChg>
  </pc:docChgLst>
  <pc:docChgLst>
    <pc:chgData name="Aerts E. (Eefje)" userId="S::e.aerts@zoetermeer.nl::1430f18e-ce2a-4f34-afbc-b8412a483213" providerId="AD" clId="Web-{CFD7AAD3-C14E-9C6C-069F-398A0F04243A}"/>
    <pc:docChg chg="modSld">
      <pc:chgData name="Aerts E. (Eefje)" userId="S::e.aerts@zoetermeer.nl::1430f18e-ce2a-4f34-afbc-b8412a483213" providerId="AD" clId="Web-{CFD7AAD3-C14E-9C6C-069F-398A0F04243A}" dt="2025-09-29T12:37:30.863" v="1" actId="1076"/>
      <pc:docMkLst>
        <pc:docMk/>
      </pc:docMkLst>
      <pc:sldChg chg="modSp">
        <pc:chgData name="Aerts E. (Eefje)" userId="S::e.aerts@zoetermeer.nl::1430f18e-ce2a-4f34-afbc-b8412a483213" providerId="AD" clId="Web-{CFD7AAD3-C14E-9C6C-069F-398A0F04243A}" dt="2025-09-29T12:37:30.863" v="1" actId="1076"/>
        <pc:sldMkLst>
          <pc:docMk/>
          <pc:sldMk cId="130724950" sldId="298"/>
        </pc:sldMkLst>
        <pc:picChg chg="mod">
          <ac:chgData name="Aerts E. (Eefje)" userId="S::e.aerts@zoetermeer.nl::1430f18e-ce2a-4f34-afbc-b8412a483213" providerId="AD" clId="Web-{CFD7AAD3-C14E-9C6C-069F-398A0F04243A}" dt="2025-09-29T12:37:30.863" v="1" actId="1076"/>
          <ac:picMkLst>
            <pc:docMk/>
            <pc:sldMk cId="130724950" sldId="298"/>
            <ac:picMk id="13" creationId="{8A3C888C-AEC0-055A-1BCD-257DFEEF6954}"/>
          </ac:picMkLst>
        </pc:picChg>
      </pc:sldChg>
    </pc:docChg>
  </pc:docChgLst>
  <pc:docChgLst>
    <pc:chgData name="Sengers S.C.A. (Susan)" userId="S::s.c.sengers@zoetermeer.nl::f495e86d-8c25-4b33-acbd-fa1e2928b02c" providerId="AD" clId="Web-{7A61CA73-C6B5-300D-80B0-B89C3A03B7D3}"/>
    <pc:docChg chg="modSld">
      <pc:chgData name="Sengers S.C.A. (Susan)" userId="S::s.c.sengers@zoetermeer.nl::f495e86d-8c25-4b33-acbd-fa1e2928b02c" providerId="AD" clId="Web-{7A61CA73-C6B5-300D-80B0-B89C3A03B7D3}" dt="2025-10-03T10:15:45.381" v="1504" actId="20577"/>
      <pc:docMkLst>
        <pc:docMk/>
      </pc:docMkLst>
      <pc:sldChg chg="modSp delAnim">
        <pc:chgData name="Sengers S.C.A. (Susan)" userId="S::s.c.sengers@zoetermeer.nl::f495e86d-8c25-4b33-acbd-fa1e2928b02c" providerId="AD" clId="Web-{7A61CA73-C6B5-300D-80B0-B89C3A03B7D3}" dt="2025-10-03T10:15:45.381" v="1504" actId="20577"/>
        <pc:sldMkLst>
          <pc:docMk/>
          <pc:sldMk cId="0" sldId="257"/>
        </pc:sldMkLst>
        <pc:spChg chg="mod">
          <ac:chgData name="Sengers S.C.A. (Susan)" userId="S::s.c.sengers@zoetermeer.nl::f495e86d-8c25-4b33-acbd-fa1e2928b02c" providerId="AD" clId="Web-{7A61CA73-C6B5-300D-80B0-B89C3A03B7D3}" dt="2025-10-03T10:15:45.381" v="1504" actId="20577"/>
          <ac:spMkLst>
            <pc:docMk/>
            <pc:sldMk cId="0" sldId="257"/>
            <ac:spMk id="11" creationId="{00000000-0000-0000-0000-000000000000}"/>
          </ac:spMkLst>
        </pc:spChg>
        <pc:grpChg chg="mod">
          <ac:chgData name="Sengers S.C.A. (Susan)" userId="S::s.c.sengers@zoetermeer.nl::f495e86d-8c25-4b33-acbd-fa1e2928b02c" providerId="AD" clId="Web-{7A61CA73-C6B5-300D-80B0-B89C3A03B7D3}" dt="2025-10-03T10:11:06.741" v="1494" actId="14100"/>
          <ac:grpSpMkLst>
            <pc:docMk/>
            <pc:sldMk cId="0" sldId="257"/>
            <ac:grpSpMk id="13" creationId="{00000000-0000-0000-0000-000000000000}"/>
          </ac:grpSpMkLst>
        </pc:grpChg>
      </pc:sldChg>
      <pc:sldChg chg="modSp">
        <pc:chgData name="Sengers S.C.A. (Susan)" userId="S::s.c.sengers@zoetermeer.nl::f495e86d-8c25-4b33-acbd-fa1e2928b02c" providerId="AD" clId="Web-{7A61CA73-C6B5-300D-80B0-B89C3A03B7D3}" dt="2025-10-03T09:49:24.216" v="1382" actId="14100"/>
        <pc:sldMkLst>
          <pc:docMk/>
          <pc:sldMk cId="0" sldId="272"/>
        </pc:sldMkLst>
        <pc:spChg chg="mod">
          <ac:chgData name="Sengers S.C.A. (Susan)" userId="S::s.c.sengers@zoetermeer.nl::f495e86d-8c25-4b33-acbd-fa1e2928b02c" providerId="AD" clId="Web-{7A61CA73-C6B5-300D-80B0-B89C3A03B7D3}" dt="2025-10-03T09:49:24.216" v="1382" actId="14100"/>
          <ac:spMkLst>
            <pc:docMk/>
            <pc:sldMk cId="0" sldId="272"/>
            <ac:spMk id="5" creationId="{00000000-0000-0000-0000-000000000000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12:23.714" v="302" actId="20577"/>
          <ac:spMkLst>
            <pc:docMk/>
            <pc:sldMk cId="0" sldId="272"/>
            <ac:spMk id="16" creationId="{00000000-0000-0000-0000-000000000000}"/>
          </ac:spMkLst>
        </pc:s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6:34.667" v="1481"/>
        <pc:sldMkLst>
          <pc:docMk/>
          <pc:sldMk cId="0" sldId="276"/>
        </pc:sldMkLst>
        <pc:spChg chg="mod">
          <ac:chgData name="Sengers S.C.A. (Susan)" userId="S::s.c.sengers@zoetermeer.nl::f495e86d-8c25-4b33-acbd-fa1e2928b02c" providerId="AD" clId="Web-{7A61CA73-C6B5-300D-80B0-B89C3A03B7D3}" dt="2025-10-03T09:50:36.468" v="1393" actId="14100"/>
          <ac:spMkLst>
            <pc:docMk/>
            <pc:sldMk cId="0" sldId="276"/>
            <ac:spMk id="3" creationId="{9E6D0ADF-B71D-4CE9-AC5F-2DCE0B8BD737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9:10:18.761" v="1087"/>
          <ac:spMkLst>
            <pc:docMk/>
            <pc:sldMk cId="0" sldId="276"/>
            <ac:spMk id="21" creationId="{00000000-0000-0000-0000-000000000000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9:10:09.042" v="1085" actId="20577"/>
          <ac:spMkLst>
            <pc:docMk/>
            <pc:sldMk cId="0" sldId="276"/>
            <ac:spMk id="28" creationId="{C4312EEB-AF7B-F7F1-5FF6-09CAEE838019}"/>
          </ac:spMkLst>
        </pc:spChg>
        <pc:grpChg chg="add">
          <ac:chgData name="Sengers S.C.A. (Susan)" userId="S::s.c.sengers@zoetermeer.nl::f495e86d-8c25-4b33-acbd-fa1e2928b02c" providerId="AD" clId="Web-{7A61CA73-C6B5-300D-80B0-B89C3A03B7D3}" dt="2025-10-03T09:10:03.229" v="1078"/>
          <ac:grpSpMkLst>
            <pc:docMk/>
            <pc:sldMk cId="0" sldId="276"/>
            <ac:grpSpMk id="5" creationId="{AF05F8DD-8F26-35CF-68C4-1A45CDA517C4}"/>
          </ac:grpSpMkLst>
        </pc:grpChg>
      </pc:sldChg>
      <pc:sldChg chg="modSp">
        <pc:chgData name="Sengers S.C.A. (Susan)" userId="S::s.c.sengers@zoetermeer.nl::f495e86d-8c25-4b33-acbd-fa1e2928b02c" providerId="AD" clId="Web-{7A61CA73-C6B5-300D-80B0-B89C3A03B7D3}" dt="2025-10-03T09:58:56.158" v="1486" actId="1076"/>
        <pc:sldMkLst>
          <pc:docMk/>
          <pc:sldMk cId="515993173" sldId="277"/>
        </pc:sldMkLst>
        <pc:spChg chg="mod">
          <ac:chgData name="Sengers S.C.A. (Susan)" userId="S::s.c.sengers@zoetermeer.nl::f495e86d-8c25-4b33-acbd-fa1e2928b02c" providerId="AD" clId="Web-{7A61CA73-C6B5-300D-80B0-B89C3A03B7D3}" dt="2025-10-03T09:58:56.142" v="1485" actId="1076"/>
          <ac:spMkLst>
            <pc:docMk/>
            <pc:sldMk cId="515993173" sldId="277"/>
            <ac:spMk id="6" creationId="{5CB96CA0-6318-E847-7F58-4A0AB38BF6DF}"/>
          </ac:spMkLst>
        </pc:spChg>
        <pc:grpChg chg="mod">
          <ac:chgData name="Sengers S.C.A. (Susan)" userId="S::s.c.sengers@zoetermeer.nl::f495e86d-8c25-4b33-acbd-fa1e2928b02c" providerId="AD" clId="Web-{7A61CA73-C6B5-300D-80B0-B89C3A03B7D3}" dt="2025-10-03T09:58:56.158" v="1486" actId="1076"/>
          <ac:grpSpMkLst>
            <pc:docMk/>
            <pc:sldMk cId="515993173" sldId="277"/>
            <ac:grpSpMk id="3" creationId="{AE06B2C0-A2ED-0DEA-BA8C-5DC38413917D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9:58:45.173" v="1484" actId="1076"/>
          <ac:picMkLst>
            <pc:docMk/>
            <pc:sldMk cId="515993173" sldId="277"/>
            <ac:picMk id="27" creationId="{B809B687-D320-26C5-7096-4694B10D1242}"/>
          </ac:picMkLst>
        </pc:picChg>
      </pc:sldChg>
      <pc:sldChg chg="modSp delAnim">
        <pc:chgData name="Sengers S.C.A. (Susan)" userId="S::s.c.sengers@zoetermeer.nl::f495e86d-8c25-4b33-acbd-fa1e2928b02c" providerId="AD" clId="Web-{7A61CA73-C6B5-300D-80B0-B89C3A03B7D3}" dt="2025-10-03T09:54:47.285" v="1432"/>
        <pc:sldMkLst>
          <pc:docMk/>
          <pc:sldMk cId="207697109" sldId="280"/>
        </pc:sldMkLst>
        <pc:spChg chg="mod">
          <ac:chgData name="Sengers S.C.A. (Susan)" userId="S::s.c.sengers@zoetermeer.nl::f495e86d-8c25-4b33-acbd-fa1e2928b02c" providerId="AD" clId="Web-{7A61CA73-C6B5-300D-80B0-B89C3A03B7D3}" dt="2025-10-03T09:48:47.809" v="1380" actId="14100"/>
          <ac:spMkLst>
            <pc:docMk/>
            <pc:sldMk cId="207697109" sldId="280"/>
            <ac:spMk id="31" creationId="{3879177B-4C0B-7CBE-6DDC-42B83AE1E053}"/>
          </ac:spMkLst>
        </pc:s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17.037" v="1437"/>
        <pc:sldMkLst>
          <pc:docMk/>
          <pc:sldMk cId="776862411" sldId="292"/>
        </pc:sldMkLst>
        <pc:spChg chg="mod ord">
          <ac:chgData name="Sengers S.C.A. (Susan)" userId="S::s.c.sengers@zoetermeer.nl::f495e86d-8c25-4b33-acbd-fa1e2928b02c" providerId="AD" clId="Web-{7A61CA73-C6B5-300D-80B0-B89C3A03B7D3}" dt="2025-10-03T07:56:54.512" v="107" actId="1076"/>
          <ac:spMkLst>
            <pc:docMk/>
            <pc:sldMk cId="776862411" sldId="292"/>
            <ac:spMk id="3" creationId="{DF4811AF-DC4E-939A-13D1-2D727C2FD3A2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7:56:30.588" v="100"/>
          <ac:spMkLst>
            <pc:docMk/>
            <pc:sldMk cId="776862411" sldId="292"/>
            <ac:spMk id="10" creationId="{46709DF8-1E3D-1ADB-C71B-DEE8B058204E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7:55:18.909" v="78"/>
          <ac:spMkLst>
            <pc:docMk/>
            <pc:sldMk cId="776862411" sldId="292"/>
            <ac:spMk id="12" creationId="{E39CDD7A-1402-B7B5-BB74-5AD8CE5EBC74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7:55:48.569" v="85"/>
          <ac:spMkLst>
            <pc:docMk/>
            <pc:sldMk cId="776862411" sldId="292"/>
            <ac:spMk id="18" creationId="{FC06AC1C-EC04-74CC-A2E9-64085294B7AB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7:56:15.993" v="95" actId="20577"/>
          <ac:spMkLst>
            <pc:docMk/>
            <pc:sldMk cId="776862411" sldId="292"/>
            <ac:spMk id="24" creationId="{7D9E9296-ED7E-4754-8D08-104F5C5DF1C2}"/>
          </ac:spMkLst>
        </pc:spChg>
        <pc:grpChg chg="del mod">
          <ac:chgData name="Sengers S.C.A. (Susan)" userId="S::s.c.sengers@zoetermeer.nl::f495e86d-8c25-4b33-acbd-fa1e2928b02c" providerId="AD" clId="Web-{7A61CA73-C6B5-300D-80B0-B89C3A03B7D3}" dt="2025-10-03T07:56:38.433" v="103"/>
          <ac:grpSpMkLst>
            <pc:docMk/>
            <pc:sldMk cId="776862411" sldId="292"/>
            <ac:grpSpMk id="4" creationId="{C876251A-F71A-663C-8F6C-D468C04038B5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7:55:20.425" v="79"/>
          <ac:grpSpMkLst>
            <pc:docMk/>
            <pc:sldMk cId="776862411" sldId="292"/>
            <ac:grpSpMk id="7" creationId="{F6E99E60-D43D-1E6B-C97A-9EFE8C9936D4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7:55:48.569" v="86"/>
          <ac:grpSpMkLst>
            <pc:docMk/>
            <pc:sldMk cId="776862411" sldId="292"/>
            <ac:grpSpMk id="16" creationId="{11475C6B-B30C-01F6-1DB9-39125987B245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49:55.654" v="1387" actId="14100"/>
          <ac:grpSpMkLst>
            <pc:docMk/>
            <pc:sldMk cId="776862411" sldId="292"/>
            <ac:grpSpMk id="22" creationId="{A8098184-015F-AF3F-EF5B-46FAD396793A}"/>
          </ac:grpSpMkLst>
        </pc:grpChg>
        <pc:picChg chg="add del mod ord">
          <ac:chgData name="Sengers S.C.A. (Susan)" userId="S::s.c.sengers@zoetermeer.nl::f495e86d-8c25-4b33-acbd-fa1e2928b02c" providerId="AD" clId="Web-{7A61CA73-C6B5-300D-80B0-B89C3A03B7D3}" dt="2025-10-03T07:56:50.371" v="106" actId="1076"/>
          <ac:picMkLst>
            <pc:docMk/>
            <pc:sldMk cId="776862411" sldId="292"/>
            <ac:picMk id="11" creationId="{94C4E101-CC1A-CB0A-50FC-4D712DE00B63}"/>
          </ac:picMkLst>
        </pc:pic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13.193" v="1436"/>
        <pc:sldMkLst>
          <pc:docMk/>
          <pc:sldMk cId="79827186" sldId="293"/>
        </pc:sldMkLst>
        <pc:spChg chg="del">
          <ac:chgData name="Sengers S.C.A. (Susan)" userId="S::s.c.sengers@zoetermeer.nl::f495e86d-8c25-4b33-acbd-fa1e2928b02c" providerId="AD" clId="Web-{7A61CA73-C6B5-300D-80B0-B89C3A03B7D3}" dt="2025-10-03T07:54:28.565" v="71"/>
          <ac:spMkLst>
            <pc:docMk/>
            <pc:sldMk cId="79827186" sldId="293"/>
            <ac:spMk id="2" creationId="{8543B281-B30F-550A-A7D5-4C01242A9774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7:54:52.815" v="75" actId="1076"/>
          <ac:spMkLst>
            <pc:docMk/>
            <pc:sldMk cId="79827186" sldId="293"/>
            <ac:spMk id="3" creationId="{516E864B-9877-D2E4-EBF7-CAA681DF46EC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7:54:19.799" v="69"/>
          <ac:spMkLst>
            <pc:docMk/>
            <pc:sldMk cId="79827186" sldId="293"/>
            <ac:spMk id="10" creationId="{51B33F1B-F50B-49CB-D517-6E7F4D380D02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7:54:26.955" v="70"/>
          <ac:spMkLst>
            <pc:docMk/>
            <pc:sldMk cId="79827186" sldId="293"/>
            <ac:spMk id="12" creationId="{CD5E1F53-133A-1EAE-7A1A-FEAED48CCCBC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7:54:07.987" v="66" actId="20577"/>
          <ac:spMkLst>
            <pc:docMk/>
            <pc:sldMk cId="79827186" sldId="293"/>
            <ac:spMk id="18" creationId="{5FD1F5BF-2628-8154-F8D1-099C704E6097}"/>
          </ac:spMkLst>
        </pc:spChg>
        <pc:spChg chg="add">
          <ac:chgData name="Sengers S.C.A. (Susan)" userId="S::s.c.sengers@zoetermeer.nl::f495e86d-8c25-4b33-acbd-fa1e2928b02c" providerId="AD" clId="Web-{7A61CA73-C6B5-300D-80B0-B89C3A03B7D3}" dt="2025-10-03T07:55:11.925" v="77"/>
          <ac:spMkLst>
            <pc:docMk/>
            <pc:sldMk cId="79827186" sldId="293"/>
            <ac:spMk id="20" creationId="{078660D5-D5D0-EBC1-02A0-94E9BD3FF291}"/>
          </ac:spMkLst>
        </pc:spChg>
        <pc:grpChg chg="del">
          <ac:chgData name="Sengers S.C.A. (Susan)" userId="S::s.c.sengers@zoetermeer.nl::f495e86d-8c25-4b33-acbd-fa1e2928b02c" providerId="AD" clId="Web-{7A61CA73-C6B5-300D-80B0-B89C3A03B7D3}" dt="2025-10-03T07:54:16.002" v="68"/>
          <ac:grpSpMkLst>
            <pc:docMk/>
            <pc:sldMk cId="79827186" sldId="293"/>
            <ac:grpSpMk id="4" creationId="{20A360A1-3718-62BC-00FC-A19F30DD0735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49:51.279" v="1386" actId="14100"/>
          <ac:grpSpMkLst>
            <pc:docMk/>
            <pc:sldMk cId="79827186" sldId="293"/>
            <ac:grpSpMk id="16" creationId="{9CF83FB0-CEDE-4ECC-D700-81699E8EDC97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7:54:58.487" v="76" actId="1076"/>
          <ac:picMkLst>
            <pc:docMk/>
            <pc:sldMk cId="79827186" sldId="293"/>
            <ac:picMk id="11" creationId="{EC7859C6-5E60-1C7E-1BAC-62C30D802E65}"/>
          </ac:picMkLst>
        </pc:picChg>
      </pc:sldChg>
      <pc:sldChg chg="modSp delAnim">
        <pc:chgData name="Sengers S.C.A. (Susan)" userId="S::s.c.sengers@zoetermeer.nl::f495e86d-8c25-4b33-acbd-fa1e2928b02c" providerId="AD" clId="Web-{7A61CA73-C6B5-300D-80B0-B89C3A03B7D3}" dt="2025-10-03T09:55:03.021" v="1434"/>
        <pc:sldMkLst>
          <pc:docMk/>
          <pc:sldMk cId="1967352005" sldId="294"/>
        </pc:sldMkLst>
        <pc:grpChg chg="mod">
          <ac:chgData name="Sengers S.C.A. (Susan)" userId="S::s.c.sengers@zoetermeer.nl::f495e86d-8c25-4b33-acbd-fa1e2928b02c" providerId="AD" clId="Web-{7A61CA73-C6B5-300D-80B0-B89C3A03B7D3}" dt="2025-10-03T09:49:41.248" v="1384" actId="14100"/>
          <ac:grpSpMkLst>
            <pc:docMk/>
            <pc:sldMk cId="1967352005" sldId="294"/>
            <ac:grpSpMk id="15" creationId="{FB2BC615-91B9-6FFA-8ADF-AACFB06D5ADC}"/>
          </ac:grpSpMkLst>
        </pc:gr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21.928" v="1438"/>
        <pc:sldMkLst>
          <pc:docMk/>
          <pc:sldMk cId="1529698089" sldId="295"/>
        </pc:sldMkLst>
        <pc:spChg chg="del">
          <ac:chgData name="Sengers S.C.A. (Susan)" userId="S::s.c.sengers@zoetermeer.nl::f495e86d-8c25-4b33-acbd-fa1e2928b02c" providerId="AD" clId="Web-{7A61CA73-C6B5-300D-80B0-B89C3A03B7D3}" dt="2025-10-03T08:05:23.520" v="150"/>
          <ac:spMkLst>
            <pc:docMk/>
            <pc:sldMk cId="1529698089" sldId="295"/>
            <ac:spMk id="2" creationId="{C2997C96-8332-A7AA-0E44-A5CC0EFBDF3A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7:58:01.502" v="133"/>
          <ac:spMkLst>
            <pc:docMk/>
            <pc:sldMk cId="1529698089" sldId="295"/>
            <ac:spMk id="10" creationId="{1428F87A-CD3B-7EC4-CA08-F80BC837AAF4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05:02.769" v="147"/>
          <ac:spMkLst>
            <pc:docMk/>
            <pc:sldMk cId="1529698089" sldId="295"/>
            <ac:spMk id="12" creationId="{05107619-5EBA-A3E5-FED2-824C52436E36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07:54.648" v="188" actId="20577"/>
          <ac:spMkLst>
            <pc:docMk/>
            <pc:sldMk cId="1529698089" sldId="295"/>
            <ac:spMk id="13" creationId="{14B035C3-0663-917D-C243-1A6BC03324DB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7:57:58.611" v="130" actId="1076"/>
          <ac:spMkLst>
            <pc:docMk/>
            <pc:sldMk cId="1529698089" sldId="295"/>
            <ac:spMk id="18" creationId="{2131A8F6-5DBB-6AB4-FA99-71A700ECC847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7:57:32.015" v="119"/>
          <ac:spMkLst>
            <pc:docMk/>
            <pc:sldMk cId="1529698089" sldId="295"/>
            <ac:spMk id="24" creationId="{18A7FC19-A3D5-2121-3DBE-DF7714E389DA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7:57:30.484" v="117"/>
          <ac:spMkLst>
            <pc:docMk/>
            <pc:sldMk cId="1529698089" sldId="295"/>
            <ac:spMk id="30" creationId="{E103FCEF-BB5C-D469-9DD3-F867F76922B2}"/>
          </ac:spMkLst>
        </pc:spChg>
        <pc:grpChg chg="del mod">
          <ac:chgData name="Sengers S.C.A. (Susan)" userId="S::s.c.sengers@zoetermeer.nl::f495e86d-8c25-4b33-acbd-fa1e2928b02c" providerId="AD" clId="Web-{7A61CA73-C6B5-300D-80B0-B89C3A03B7D3}" dt="2025-10-03T07:58:02.127" v="134"/>
          <ac:grpSpMkLst>
            <pc:docMk/>
            <pc:sldMk cId="1529698089" sldId="295"/>
            <ac:grpSpMk id="4" creationId="{E81783AF-22B2-E3BF-0FF6-00CBC2C24C1D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7:57:26.093" v="110"/>
          <ac:grpSpMkLst>
            <pc:docMk/>
            <pc:sldMk cId="1529698089" sldId="295"/>
            <ac:grpSpMk id="7" creationId="{460C0D23-4DE6-580A-F483-1A9FBBBE8E80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50:00.264" v="1388" actId="14100"/>
          <ac:grpSpMkLst>
            <pc:docMk/>
            <pc:sldMk cId="1529698089" sldId="295"/>
            <ac:grpSpMk id="16" creationId="{019DB753-2913-87B9-FCE8-35EADCCF330E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7:57:32.015" v="120"/>
          <ac:grpSpMkLst>
            <pc:docMk/>
            <pc:sldMk cId="1529698089" sldId="295"/>
            <ac:grpSpMk id="22" creationId="{2DD3871A-EF89-6A30-F076-F23ADA694529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7:57:30.484" v="118"/>
          <ac:grpSpMkLst>
            <pc:docMk/>
            <pc:sldMk cId="1529698089" sldId="295"/>
            <ac:grpSpMk id="28" creationId="{381AA4CE-1E43-E8D5-F696-C5A164FC63E9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8:08:04.492" v="189" actId="1076"/>
          <ac:picMkLst>
            <pc:docMk/>
            <pc:sldMk cId="1529698089" sldId="295"/>
            <ac:picMk id="11" creationId="{32515760-2F86-415A-8FCE-028E834535BE}"/>
          </ac:picMkLst>
        </pc:pic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24.538" v="1439"/>
        <pc:sldMkLst>
          <pc:docMk/>
          <pc:sldMk cId="1593485996" sldId="297"/>
        </pc:sldMkLst>
        <pc:spChg chg="del mod">
          <ac:chgData name="Sengers S.C.A. (Susan)" userId="S::s.c.sengers@zoetermeer.nl::f495e86d-8c25-4b33-acbd-fa1e2928b02c" providerId="AD" clId="Web-{7A61CA73-C6B5-300D-80B0-B89C3A03B7D3}" dt="2025-10-03T08:10:10.806" v="283"/>
          <ac:spMkLst>
            <pc:docMk/>
            <pc:sldMk cId="1593485996" sldId="297"/>
            <ac:spMk id="10" creationId="{74609F21-D7BB-B1AD-8C36-BD69958DB83B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11:08.791" v="298" actId="1076"/>
          <ac:spMkLst>
            <pc:docMk/>
            <pc:sldMk cId="1593485996" sldId="297"/>
            <ac:spMk id="16" creationId="{8C2EA1AF-F2C7-DFB5-FCF6-11EACBB92BA7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8:08:27.055" v="194"/>
          <ac:spMkLst>
            <pc:docMk/>
            <pc:sldMk cId="1593485996" sldId="297"/>
            <ac:spMk id="17" creationId="{98A32AF7-00EE-8684-FEE9-5F741EDE4525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10:00.493" v="279" actId="1076"/>
          <ac:spMkLst>
            <pc:docMk/>
            <pc:sldMk cId="1593485996" sldId="297"/>
            <ac:spMk id="23" creationId="{DF7B9940-BFE7-D893-45A5-A71B6ACA2234}"/>
          </ac:spMkLst>
        </pc:spChg>
        <pc:grpChg chg="del mod">
          <ac:chgData name="Sengers S.C.A. (Susan)" userId="S::s.c.sengers@zoetermeer.nl::f495e86d-8c25-4b33-acbd-fa1e2928b02c" providerId="AD" clId="Web-{7A61CA73-C6B5-300D-80B0-B89C3A03B7D3}" dt="2025-10-03T08:10:06.931" v="282"/>
          <ac:grpSpMkLst>
            <pc:docMk/>
            <pc:sldMk cId="1593485996" sldId="297"/>
            <ac:grpSpMk id="4" creationId="{F4991DDB-6E8D-7E53-4A9F-FBAAC9BB40CA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8:08:28.805" v="196"/>
          <ac:grpSpMkLst>
            <pc:docMk/>
            <pc:sldMk cId="1593485996" sldId="297"/>
            <ac:grpSpMk id="7" creationId="{C703AD11-DE87-CF24-84D5-7057C3522E3A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8:08:27.055" v="195"/>
          <ac:grpSpMkLst>
            <pc:docMk/>
            <pc:sldMk cId="1593485996" sldId="297"/>
            <ac:grpSpMk id="14" creationId="{81ECC4C2-AC10-5A91-2F83-9A5261B7D24C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8:09:54.915" v="278" actId="1076"/>
          <ac:grpSpMkLst>
            <pc:docMk/>
            <pc:sldMk cId="1593485996" sldId="297"/>
            <ac:grpSpMk id="21" creationId="{35D6D426-920D-ED6A-3508-6FE66E6DE5AA}"/>
          </ac:grpSpMkLst>
        </pc:gr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29.804" v="1440"/>
        <pc:sldMkLst>
          <pc:docMk/>
          <pc:sldMk cId="130724950" sldId="298"/>
        </pc:sldMkLst>
        <pc:spChg chg="del">
          <ac:chgData name="Sengers S.C.A. (Susan)" userId="S::s.c.sengers@zoetermeer.nl::f495e86d-8c25-4b33-acbd-fa1e2928b02c" providerId="AD" clId="Web-{7A61CA73-C6B5-300D-80B0-B89C3A03B7D3}" dt="2025-10-03T08:15:27.053" v="315"/>
          <ac:spMkLst>
            <pc:docMk/>
            <pc:sldMk cId="130724950" sldId="298"/>
            <ac:spMk id="2" creationId="{44007CFD-C5DE-955C-D341-BE8285F51F2F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14:48.114" v="306"/>
          <ac:spMkLst>
            <pc:docMk/>
            <pc:sldMk cId="130724950" sldId="298"/>
            <ac:spMk id="10" creationId="{9CF12E77-3255-1CE9-C6DA-0C531C9CFAD9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15:49.507" v="318" actId="20577"/>
          <ac:spMkLst>
            <pc:docMk/>
            <pc:sldMk cId="130724950" sldId="298"/>
            <ac:spMk id="14" creationId="{3087A3D2-4A41-62A2-C10F-B9678DC472DC}"/>
          </ac:spMkLst>
        </pc:spChg>
        <pc:grpChg chg="del">
          <ac:chgData name="Sengers S.C.A. (Susan)" userId="S::s.c.sengers@zoetermeer.nl::f495e86d-8c25-4b33-acbd-fa1e2928b02c" providerId="AD" clId="Web-{7A61CA73-C6B5-300D-80B0-B89C3A03B7D3}" dt="2025-10-03T08:14:49.755" v="307"/>
          <ac:grpSpMkLst>
            <pc:docMk/>
            <pc:sldMk cId="130724950" sldId="298"/>
            <ac:grpSpMk id="4" creationId="{26D674C8-C6AC-F03F-1FDE-98D8678FB32E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8:15:20.615" v="314" actId="14100"/>
          <ac:grpSpMkLst>
            <pc:docMk/>
            <pc:sldMk cId="130724950" sldId="298"/>
            <ac:grpSpMk id="9" creationId="{C9EE8AB6-F91E-87F9-E734-7C8EC48DE336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8:15:16.240" v="313" actId="1076"/>
          <ac:picMkLst>
            <pc:docMk/>
            <pc:sldMk cId="130724950" sldId="298"/>
            <ac:picMk id="13" creationId="{8A3C888C-AEC0-055A-1BCD-257DFEEF6954}"/>
          </ac:picMkLst>
        </pc:picChg>
      </pc:sldChg>
      <pc:sldChg chg="modSp">
        <pc:chgData name="Sengers S.C.A. (Susan)" userId="S::s.c.sengers@zoetermeer.nl::f495e86d-8c25-4b33-acbd-fa1e2928b02c" providerId="AD" clId="Web-{7A61CA73-C6B5-300D-80B0-B89C3A03B7D3}" dt="2025-10-03T09:17:45.914" v="1090" actId="1076"/>
        <pc:sldMkLst>
          <pc:docMk/>
          <pc:sldMk cId="366248954" sldId="299"/>
        </pc:sldMkLst>
        <pc:spChg chg="mod">
          <ac:chgData name="Sengers S.C.A. (Susan)" userId="S::s.c.sengers@zoetermeer.nl::f495e86d-8c25-4b33-acbd-fa1e2928b02c" providerId="AD" clId="Web-{7A61CA73-C6B5-300D-80B0-B89C3A03B7D3}" dt="2025-10-03T08:25:35.323" v="453" actId="1076"/>
          <ac:spMkLst>
            <pc:docMk/>
            <pc:sldMk cId="366248954" sldId="299"/>
            <ac:spMk id="14" creationId="{7C6D5BFC-D802-F24C-0A7A-2FD7F22CF7B1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9:17:45.914" v="1090" actId="1076"/>
          <ac:spMkLst>
            <pc:docMk/>
            <pc:sldMk cId="366248954" sldId="299"/>
            <ac:spMk id="15" creationId="{2DEF87A9-BE99-18D8-B7AA-2B33EA5AC281}"/>
          </ac:spMkLst>
        </pc:spChg>
        <pc:picChg chg="mod">
          <ac:chgData name="Sengers S.C.A. (Susan)" userId="S::s.c.sengers@zoetermeer.nl::f495e86d-8c25-4b33-acbd-fa1e2928b02c" providerId="AD" clId="Web-{7A61CA73-C6B5-300D-80B0-B89C3A03B7D3}" dt="2025-10-03T08:24:09.806" v="441" actId="1076"/>
          <ac:picMkLst>
            <pc:docMk/>
            <pc:sldMk cId="366248954" sldId="299"/>
            <ac:picMk id="13" creationId="{EE958E61-47DE-2C92-EA33-65DEC094AC58}"/>
          </ac:picMkLst>
        </pc:picChg>
      </pc:sldChg>
      <pc:sldChg chg="modSp">
        <pc:chgData name="Sengers S.C.A. (Susan)" userId="S::s.c.sengers@zoetermeer.nl::f495e86d-8c25-4b33-acbd-fa1e2928b02c" providerId="AD" clId="Web-{7A61CA73-C6B5-300D-80B0-B89C3A03B7D3}" dt="2025-10-03T08:25:22.542" v="452" actId="1076"/>
        <pc:sldMkLst>
          <pc:docMk/>
          <pc:sldMk cId="3727071207" sldId="300"/>
        </pc:sldMkLst>
        <pc:spChg chg="mod">
          <ac:chgData name="Sengers S.C.A. (Susan)" userId="S::s.c.sengers@zoetermeer.nl::f495e86d-8c25-4b33-acbd-fa1e2928b02c" providerId="AD" clId="Web-{7A61CA73-C6B5-300D-80B0-B89C3A03B7D3}" dt="2025-10-03T08:25:22.542" v="452" actId="1076"/>
          <ac:spMkLst>
            <pc:docMk/>
            <pc:sldMk cId="3727071207" sldId="300"/>
            <ac:spMk id="16" creationId="{C65DE531-B8C6-A94B-B77C-CFC32D041A7D}"/>
          </ac:spMkLst>
        </pc:spChg>
        <pc:picChg chg="mod">
          <ac:chgData name="Sengers S.C.A. (Susan)" userId="S::s.c.sengers@zoetermeer.nl::f495e86d-8c25-4b33-acbd-fa1e2928b02c" providerId="AD" clId="Web-{7A61CA73-C6B5-300D-80B0-B89C3A03B7D3}" dt="2025-10-03T08:24:38.369" v="446" actId="1076"/>
          <ac:picMkLst>
            <pc:docMk/>
            <pc:sldMk cId="3727071207" sldId="300"/>
            <ac:picMk id="11" creationId="{EBDAED4A-700E-449B-7419-685F66C6A816}"/>
          </ac:picMkLst>
        </pc:picChg>
      </pc:sldChg>
      <pc:sldChg chg="modSp">
        <pc:chgData name="Sengers S.C.A. (Susan)" userId="S::s.c.sengers@zoetermeer.nl::f495e86d-8c25-4b33-acbd-fa1e2928b02c" providerId="AD" clId="Web-{7A61CA73-C6B5-300D-80B0-B89C3A03B7D3}" dt="2025-10-03T08:26:04.777" v="458" actId="1076"/>
        <pc:sldMkLst>
          <pc:docMk/>
          <pc:sldMk cId="749472630" sldId="301"/>
        </pc:sldMkLst>
        <pc:spChg chg="mod">
          <ac:chgData name="Sengers S.C.A. (Susan)" userId="S::s.c.sengers@zoetermeer.nl::f495e86d-8c25-4b33-acbd-fa1e2928b02c" providerId="AD" clId="Web-{7A61CA73-C6B5-300D-80B0-B89C3A03B7D3}" dt="2025-10-03T08:26:04.777" v="458" actId="1076"/>
          <ac:spMkLst>
            <pc:docMk/>
            <pc:sldMk cId="749472630" sldId="301"/>
            <ac:spMk id="15" creationId="{657C8A93-FA2D-869F-A62D-94EB3A803BCC}"/>
          </ac:spMkLst>
        </pc:spChg>
      </pc:sldChg>
      <pc:sldChg chg="modSp delAnim">
        <pc:chgData name="Sengers S.C.A. (Susan)" userId="S::s.c.sengers@zoetermeer.nl::f495e86d-8c25-4b33-acbd-fa1e2928b02c" providerId="AD" clId="Web-{7A61CA73-C6B5-300D-80B0-B89C3A03B7D3}" dt="2025-10-03T09:54:56.239" v="1433"/>
        <pc:sldMkLst>
          <pc:docMk/>
          <pc:sldMk cId="293862205" sldId="307"/>
        </pc:sldMkLst>
        <pc:grpChg chg="mod">
          <ac:chgData name="Sengers S.C.A. (Susan)" userId="S::s.c.sengers@zoetermeer.nl::f495e86d-8c25-4b33-acbd-fa1e2928b02c" providerId="AD" clId="Web-{7A61CA73-C6B5-300D-80B0-B89C3A03B7D3}" dt="2025-10-03T09:49:32.529" v="1383" actId="14100"/>
          <ac:grpSpMkLst>
            <pc:docMk/>
            <pc:sldMk cId="293862205" sldId="307"/>
            <ac:grpSpMk id="17" creationId="{71B7F083-B04A-CC43-3C01-1906C6EB3865}"/>
          </ac:grpSpMkLst>
        </pc:gr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08.005" v="1435"/>
        <pc:sldMkLst>
          <pc:docMk/>
          <pc:sldMk cId="810694002" sldId="309"/>
        </pc:sldMkLst>
        <pc:spChg chg="del mod">
          <ac:chgData name="Sengers S.C.A. (Susan)" userId="S::s.c.sengers@zoetermeer.nl::f495e86d-8c25-4b33-acbd-fa1e2928b02c" providerId="AD" clId="Web-{7A61CA73-C6B5-300D-80B0-B89C3A03B7D3}" dt="2025-10-03T07:40:54.835" v="32"/>
          <ac:spMkLst>
            <pc:docMk/>
            <pc:sldMk cId="810694002" sldId="309"/>
            <ac:spMk id="10" creationId="{A75E905E-911C-56C0-FA46-95923582382A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7:42:07.060" v="53" actId="1076"/>
          <ac:spMkLst>
            <pc:docMk/>
            <pc:sldMk cId="810694002" sldId="309"/>
            <ac:spMk id="13" creationId="{2F7C17CC-9DC8-E8B9-3A3F-F73A3A8B2C20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7:42:07.075" v="54" actId="1076"/>
          <ac:spMkLst>
            <pc:docMk/>
            <pc:sldMk cId="810694002" sldId="309"/>
            <ac:spMk id="14" creationId="{6627DCED-615D-5AF2-9D1C-8C3E285605A7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7:41:09.836" v="36"/>
          <ac:spMkLst>
            <pc:docMk/>
            <pc:sldMk cId="810694002" sldId="309"/>
            <ac:spMk id="16" creationId="{2A33C7FD-A195-5954-8ED8-E07BDF1BC4BE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7:41:06.414" v="35" actId="1076"/>
          <ac:spMkLst>
            <pc:docMk/>
            <pc:sldMk cId="810694002" sldId="309"/>
            <ac:spMk id="24" creationId="{57F4CB40-BD0E-1302-F574-B4A4AB068024}"/>
          </ac:spMkLst>
        </pc:spChg>
        <pc:grpChg chg="del mod">
          <ac:chgData name="Sengers S.C.A. (Susan)" userId="S::s.c.sengers@zoetermeer.nl::f495e86d-8c25-4b33-acbd-fa1e2928b02c" providerId="AD" clId="Web-{7A61CA73-C6B5-300D-80B0-B89C3A03B7D3}" dt="2025-10-03T07:40:41.928" v="28"/>
          <ac:grpSpMkLst>
            <pc:docMk/>
            <pc:sldMk cId="810694002" sldId="309"/>
            <ac:grpSpMk id="4" creationId="{7FA4B42E-C38D-AEF8-1442-2A4CA59AF281}"/>
          </ac:grpSpMkLst>
        </pc:grpChg>
        <pc:grpChg chg="add del mod">
          <ac:chgData name="Sengers S.C.A. (Susan)" userId="S::s.c.sengers@zoetermeer.nl::f495e86d-8c25-4b33-acbd-fa1e2928b02c" providerId="AD" clId="Web-{7A61CA73-C6B5-300D-80B0-B89C3A03B7D3}" dt="2025-10-03T09:49:46.795" v="1385" actId="14100"/>
          <ac:grpSpMkLst>
            <pc:docMk/>
            <pc:sldMk cId="810694002" sldId="309"/>
            <ac:grpSpMk id="19" creationId="{2D503A14-3B8F-0D5F-746F-2E59A72D461F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7:42:07.106" v="55" actId="1076"/>
          <ac:picMkLst>
            <pc:docMk/>
            <pc:sldMk cId="810694002" sldId="309"/>
            <ac:picMk id="18" creationId="{94FFBB58-3AFD-37F6-BA1E-B0246E5116DD}"/>
          </ac:picMkLst>
        </pc:pic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10:07:19.128" v="1493" actId="20577"/>
        <pc:sldMkLst>
          <pc:docMk/>
          <pc:sldMk cId="3742380434" sldId="312"/>
        </pc:sldMkLst>
        <pc:spChg chg="mod">
          <ac:chgData name="Sengers S.C.A. (Susan)" userId="S::s.c.sengers@zoetermeer.nl::f495e86d-8c25-4b33-acbd-fa1e2928b02c" providerId="AD" clId="Web-{7A61CA73-C6B5-300D-80B0-B89C3A03B7D3}" dt="2025-10-03T09:50:30.468" v="1392" actId="14100"/>
          <ac:spMkLst>
            <pc:docMk/>
            <pc:sldMk cId="3742380434" sldId="312"/>
            <ac:spMk id="3" creationId="{2FE7A639-3582-A671-5F88-A95BD5B9FCFC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57:48.889" v="901"/>
          <ac:spMkLst>
            <pc:docMk/>
            <pc:sldMk cId="3742380434" sldId="312"/>
            <ac:spMk id="4" creationId="{712CC495-B3F5-25F7-927C-B1BA6F0C101E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41:48.295" v="768" actId="20577"/>
          <ac:spMkLst>
            <pc:docMk/>
            <pc:sldMk cId="3742380434" sldId="312"/>
            <ac:spMk id="7" creationId="{01930C48-7243-F1F6-D6AD-2BD1DB5F9410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8:53:03.225" v="823"/>
          <ac:spMkLst>
            <pc:docMk/>
            <pc:sldMk cId="3742380434" sldId="312"/>
            <ac:spMk id="9" creationId="{8534E2C9-098D-4345-1E22-E7B19998CCA8}"/>
          </ac:spMkLst>
        </pc:spChg>
        <pc:spChg chg="add del mod">
          <ac:chgData name="Sengers S.C.A. (Susan)" userId="S::s.c.sengers@zoetermeer.nl::f495e86d-8c25-4b33-acbd-fa1e2928b02c" providerId="AD" clId="Web-{7A61CA73-C6B5-300D-80B0-B89C3A03B7D3}" dt="2025-10-03T08:53:52.180" v="833"/>
          <ac:spMkLst>
            <pc:docMk/>
            <pc:sldMk cId="3742380434" sldId="312"/>
            <ac:spMk id="10" creationId="{9D9DC25A-FF92-E7B0-5B46-1BB55009BE57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55:26.667" v="858"/>
          <ac:spMkLst>
            <pc:docMk/>
            <pc:sldMk cId="3742380434" sldId="312"/>
            <ac:spMk id="11" creationId="{660969C8-3BE7-E088-B909-E0BB0885F368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57:18.685" v="892" actId="1076"/>
          <ac:spMkLst>
            <pc:docMk/>
            <pc:sldMk cId="3742380434" sldId="312"/>
            <ac:spMk id="12" creationId="{D6AB4FC5-080F-A772-35BD-5F2DE6116687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57:18.701" v="893" actId="1076"/>
          <ac:spMkLst>
            <pc:docMk/>
            <pc:sldMk cId="3742380434" sldId="312"/>
            <ac:spMk id="13" creationId="{BC962DA9-C61D-B477-EF04-83C7744F649F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55:26.714" v="861"/>
          <ac:spMkLst>
            <pc:docMk/>
            <pc:sldMk cId="3742380434" sldId="312"/>
            <ac:spMk id="14" creationId="{AD54AC18-7FF3-12CB-1C68-951C230DD66B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57:21.373" v="896"/>
          <ac:spMkLst>
            <pc:docMk/>
            <pc:sldMk cId="3742380434" sldId="312"/>
            <ac:spMk id="15" creationId="{420B05AE-FF51-1F1A-C494-D90ECB3998E9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57:22.935" v="897"/>
          <ac:spMkLst>
            <pc:docMk/>
            <pc:sldMk cId="3742380434" sldId="312"/>
            <ac:spMk id="16" creationId="{96B5A080-5F39-A6DE-0399-AC87456D5DCC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10:07:19.128" v="1493" actId="20577"/>
          <ac:spMkLst>
            <pc:docMk/>
            <pc:sldMk cId="3742380434" sldId="312"/>
            <ac:spMk id="18" creationId="{E3C060FF-2BB1-30BF-550F-6716A73079B1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57:18.669" v="890" actId="1076"/>
          <ac:spMkLst>
            <pc:docMk/>
            <pc:sldMk cId="3742380434" sldId="312"/>
            <ac:spMk id="19" creationId="{77B9BC89-6001-F9BE-7154-2CB1D43B89C6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57:18.685" v="891" actId="1076"/>
          <ac:spMkLst>
            <pc:docMk/>
            <pc:sldMk cId="3742380434" sldId="312"/>
            <ac:spMk id="20" creationId="{9E26C497-F1FF-9248-E1B4-4AA8EAA6AFDB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41:56.436" v="769"/>
          <ac:spMkLst>
            <pc:docMk/>
            <pc:sldMk cId="3742380434" sldId="312"/>
            <ac:spMk id="21" creationId="{50742E60-CCF5-7DE7-A6A8-FA5662ED1C70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42:03.795" v="771"/>
          <ac:spMkLst>
            <pc:docMk/>
            <pc:sldMk cId="3742380434" sldId="312"/>
            <ac:spMk id="22" creationId="{04436B29-E825-841D-F61E-899A38884C11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49:53.218" v="814" actId="1076"/>
          <ac:spMkLst>
            <pc:docMk/>
            <pc:sldMk cId="3742380434" sldId="312"/>
            <ac:spMk id="30" creationId="{F0F7BE95-E6AC-CA76-0D30-2C0DE362DE8C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42:25.217" v="773"/>
          <ac:spMkLst>
            <pc:docMk/>
            <pc:sldMk cId="3742380434" sldId="312"/>
            <ac:spMk id="33" creationId="{2830FC32-6C38-A107-A59E-0B6EC1B66FBC}"/>
          </ac:spMkLst>
        </pc:spChg>
        <pc:grpChg chg="add del mod">
          <ac:chgData name="Sengers S.C.A. (Susan)" userId="S::s.c.sengers@zoetermeer.nl::f495e86d-8c25-4b33-acbd-fa1e2928b02c" providerId="AD" clId="Web-{7A61CA73-C6B5-300D-80B0-B89C3A03B7D3}" dt="2025-10-03T08:57:44.186" v="899"/>
          <ac:grpSpMkLst>
            <pc:docMk/>
            <pc:sldMk cId="3742380434" sldId="312"/>
            <ac:grpSpMk id="5" creationId="{24852A1D-3FFB-A9C0-0BD7-63FDC05E1DB1}"/>
          </ac:grpSpMkLst>
        </pc:grpChg>
        <pc:picChg chg="add mod ord modCrop">
          <ac:chgData name="Sengers S.C.A. (Susan)" userId="S::s.c.sengers@zoetermeer.nl::f495e86d-8c25-4b33-acbd-fa1e2928b02c" providerId="AD" clId="Web-{7A61CA73-C6B5-300D-80B0-B89C3A03B7D3}" dt="2025-10-03T08:50:20.704" v="820"/>
          <ac:picMkLst>
            <pc:docMk/>
            <pc:sldMk cId="3742380434" sldId="312"/>
            <ac:picMk id="8" creationId="{F62A8290-DB16-A1ED-AC3F-3BFC5E5FD937}"/>
          </ac:picMkLst>
        </pc:picChg>
        <pc:cxnChg chg="add del">
          <ac:chgData name="Sengers S.C.A. (Susan)" userId="S::s.c.sengers@zoetermeer.nl::f495e86d-8c25-4b33-acbd-fa1e2928b02c" providerId="AD" clId="Web-{7A61CA73-C6B5-300D-80B0-B89C3A03B7D3}" dt="2025-10-03T08:55:44.621" v="863"/>
          <ac:cxnSpMkLst>
            <pc:docMk/>
            <pc:sldMk cId="3742380434" sldId="312"/>
            <ac:cxnSpMk id="24" creationId="{88A47F27-FA1B-E54A-C532-CC88B0FB1253}"/>
          </ac:cxnSpMkLst>
        </pc:cxnChg>
        <pc:cxnChg chg="add mod">
          <ac:chgData name="Sengers S.C.A. (Susan)" userId="S::s.c.sengers@zoetermeer.nl::f495e86d-8c25-4b33-acbd-fa1e2928b02c" providerId="AD" clId="Web-{7A61CA73-C6B5-300D-80B0-B89C3A03B7D3}" dt="2025-10-03T08:56:25.543" v="872" actId="1076"/>
          <ac:cxnSpMkLst>
            <pc:docMk/>
            <pc:sldMk cId="3742380434" sldId="312"/>
            <ac:cxnSpMk id="25" creationId="{FEBFA53F-CAA5-EA34-4639-74375B4EB52C}"/>
          </ac:cxnSpMkLst>
        </pc:cxnChg>
        <pc:cxnChg chg="add mod">
          <ac:chgData name="Sengers S.C.A. (Susan)" userId="S::s.c.sengers@zoetermeer.nl::f495e86d-8c25-4b33-acbd-fa1e2928b02c" providerId="AD" clId="Web-{7A61CA73-C6B5-300D-80B0-B89C3A03B7D3}" dt="2025-10-03T08:57:18.716" v="894" actId="1076"/>
          <ac:cxnSpMkLst>
            <pc:docMk/>
            <pc:sldMk cId="3742380434" sldId="312"/>
            <ac:cxnSpMk id="26" creationId="{B6757A20-1126-1688-D2C9-FEEE8F23A218}"/>
          </ac:cxnSpMkLst>
        </pc:cxnChg>
        <pc:cxnChg chg="del mod">
          <ac:chgData name="Sengers S.C.A. (Susan)" userId="S::s.c.sengers@zoetermeer.nl::f495e86d-8c25-4b33-acbd-fa1e2928b02c" providerId="AD" clId="Web-{7A61CA73-C6B5-300D-80B0-B89C3A03B7D3}" dt="2025-10-03T08:46:54.895" v="796"/>
          <ac:cxnSpMkLst>
            <pc:docMk/>
            <pc:sldMk cId="3742380434" sldId="312"/>
            <ac:cxnSpMk id="27" creationId="{BAB0CB46-B944-7F7C-46ED-9D3B33E7726E}"/>
          </ac:cxnSpMkLst>
        </pc:cxnChg>
        <pc:cxnChg chg="add mod">
          <ac:chgData name="Sengers S.C.A. (Susan)" userId="S::s.c.sengers@zoetermeer.nl::f495e86d-8c25-4b33-acbd-fa1e2928b02c" providerId="AD" clId="Web-{7A61CA73-C6B5-300D-80B0-B89C3A03B7D3}" dt="2025-10-03T08:57:18.716" v="895" actId="1076"/>
          <ac:cxnSpMkLst>
            <pc:docMk/>
            <pc:sldMk cId="3742380434" sldId="312"/>
            <ac:cxnSpMk id="28" creationId="{02B857EF-FADF-18B1-A6ED-9D7F6848D0B9}"/>
          </ac:cxnSpMkLst>
        </pc:cxnChg>
        <pc:cxnChg chg="add mod">
          <ac:chgData name="Sengers S.C.A. (Susan)" userId="S::s.c.sengers@zoetermeer.nl::f495e86d-8c25-4b33-acbd-fa1e2928b02c" providerId="AD" clId="Web-{7A61CA73-C6B5-300D-80B0-B89C3A03B7D3}" dt="2025-10-03T08:56:55.544" v="879" actId="1076"/>
          <ac:cxnSpMkLst>
            <pc:docMk/>
            <pc:sldMk cId="3742380434" sldId="312"/>
            <ac:cxnSpMk id="29" creationId="{E59553EA-28DC-D1F3-1AEC-8183971BDF5D}"/>
          </ac:cxnSpMkLst>
        </pc:cxnChg>
      </pc:sldChg>
      <pc:sldChg chg="modSp delAnim">
        <pc:chgData name="Sengers S.C.A. (Susan)" userId="S::s.c.sengers@zoetermeer.nl::f495e86d-8c25-4b33-acbd-fa1e2928b02c" providerId="AD" clId="Web-{7A61CA73-C6B5-300D-80B0-B89C3A03B7D3}" dt="2025-10-03T09:55:57.181" v="1456"/>
        <pc:sldMkLst>
          <pc:docMk/>
          <pc:sldMk cId="1194493989" sldId="313"/>
        </pc:sldMkLst>
        <pc:spChg chg="mod">
          <ac:chgData name="Sengers S.C.A. (Susan)" userId="S::s.c.sengers@zoetermeer.nl::f495e86d-8c25-4b33-acbd-fa1e2928b02c" providerId="AD" clId="Web-{7A61CA73-C6B5-300D-80B0-B89C3A03B7D3}" dt="2025-10-03T08:29:45.235" v="491" actId="20577"/>
          <ac:spMkLst>
            <pc:docMk/>
            <pc:sldMk cId="1194493989" sldId="313"/>
            <ac:spMk id="21" creationId="{84207212-6ECA-CDCE-4DF3-1171C1FB4C95}"/>
          </ac:spMkLst>
        </pc:spChg>
      </pc:sldChg>
      <pc:sldChg chg="delAnim">
        <pc:chgData name="Sengers S.C.A. (Susan)" userId="S::s.c.sengers@zoetermeer.nl::f495e86d-8c25-4b33-acbd-fa1e2928b02c" providerId="AD" clId="Web-{7A61CA73-C6B5-300D-80B0-B89C3A03B7D3}" dt="2025-10-03T09:54:18.832" v="1423"/>
        <pc:sldMkLst>
          <pc:docMk/>
          <pc:sldMk cId="971486458" sldId="314"/>
        </pc:sldMkLst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33.413" v="1441"/>
        <pc:sldMkLst>
          <pc:docMk/>
          <pc:sldMk cId="1133544722" sldId="315"/>
        </pc:sldMkLst>
        <pc:spChg chg="del">
          <ac:chgData name="Sengers S.C.A. (Susan)" userId="S::s.c.sengers@zoetermeer.nl::f495e86d-8c25-4b33-acbd-fa1e2928b02c" providerId="AD" clId="Web-{7A61CA73-C6B5-300D-80B0-B89C3A03B7D3}" dt="2025-10-03T08:15:36.804" v="316"/>
          <ac:spMkLst>
            <pc:docMk/>
            <pc:sldMk cId="1133544722" sldId="315"/>
            <ac:spMk id="2" creationId="{9C0D7004-69CC-1E1D-034D-89F1C447673F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16:29.978" v="323"/>
          <ac:spMkLst>
            <pc:docMk/>
            <pc:sldMk cId="1133544722" sldId="315"/>
            <ac:spMk id="10" creationId="{63EBBAF0-C9BE-600E-B69E-8331D30A2357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15:38.882" v="317"/>
          <ac:spMkLst>
            <pc:docMk/>
            <pc:sldMk cId="1133544722" sldId="315"/>
            <ac:spMk id="12" creationId="{B96869F4-C711-F954-29BD-8BAD99099077}"/>
          </ac:spMkLst>
        </pc:spChg>
        <pc:spChg chg="mod ord">
          <ac:chgData name="Sengers S.C.A. (Susan)" userId="S::s.c.sengers@zoetermeer.nl::f495e86d-8c25-4b33-acbd-fa1e2928b02c" providerId="AD" clId="Web-{7A61CA73-C6B5-300D-80B0-B89C3A03B7D3}" dt="2025-10-03T08:19:50.188" v="376" actId="1076"/>
          <ac:spMkLst>
            <pc:docMk/>
            <pc:sldMk cId="1133544722" sldId="315"/>
            <ac:spMk id="14" creationId="{E23E082E-F1AA-25EE-777C-F88E79C55AE4}"/>
          </ac:spMkLst>
        </pc:spChg>
        <pc:spChg chg="mod ord">
          <ac:chgData name="Sengers S.C.A. (Susan)" userId="S::s.c.sengers@zoetermeer.nl::f495e86d-8c25-4b33-acbd-fa1e2928b02c" providerId="AD" clId="Web-{7A61CA73-C6B5-300D-80B0-B89C3A03B7D3}" dt="2025-10-03T08:19:22.749" v="372" actId="14100"/>
          <ac:spMkLst>
            <pc:docMk/>
            <pc:sldMk cId="1133544722" sldId="315"/>
            <ac:spMk id="18" creationId="{9A70809A-D806-7F7C-DB38-E3E95D611BB4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20:59.909" v="396" actId="20577"/>
          <ac:spMkLst>
            <pc:docMk/>
            <pc:sldMk cId="1133544722" sldId="315"/>
            <ac:spMk id="19" creationId="{04E6A7DB-ACE6-CCE9-F3E9-008D6B1DAE02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17:22.229" v="340" actId="1076"/>
          <ac:spMkLst>
            <pc:docMk/>
            <pc:sldMk cId="1133544722" sldId="315"/>
            <ac:spMk id="21" creationId="{03DDBF19-5854-6AF3-66CC-340164273D01}"/>
          </ac:spMkLst>
        </pc:spChg>
        <pc:grpChg chg="del">
          <ac:chgData name="Sengers S.C.A. (Susan)" userId="S::s.c.sengers@zoetermeer.nl::f495e86d-8c25-4b33-acbd-fa1e2928b02c" providerId="AD" clId="Web-{7A61CA73-C6B5-300D-80B0-B89C3A03B7D3}" dt="2025-10-03T08:16:27.165" v="321"/>
          <ac:grpSpMkLst>
            <pc:docMk/>
            <pc:sldMk cId="1133544722" sldId="315"/>
            <ac:grpSpMk id="4" creationId="{4F9CA3ED-1829-70C7-8F1D-65D6AF1CB2FB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8:16:28.040" v="322"/>
          <ac:grpSpMkLst>
            <pc:docMk/>
            <pc:sldMk cId="1133544722" sldId="315"/>
            <ac:grpSpMk id="7" creationId="{90C77C88-7AE4-E6C4-F7D7-41FC8ABF741C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8:16:41.103" v="327"/>
          <ac:grpSpMkLst>
            <pc:docMk/>
            <pc:sldMk cId="1133544722" sldId="315"/>
            <ac:grpSpMk id="16" creationId="{8910E07B-1493-0A96-FBC0-F10D4307FB27}"/>
          </ac:grpSpMkLst>
        </pc:grpChg>
        <pc:grpChg chg="add del mod ord">
          <ac:chgData name="Sengers S.C.A. (Susan)" userId="S::s.c.sengers@zoetermeer.nl::f495e86d-8c25-4b33-acbd-fa1e2928b02c" providerId="AD" clId="Web-{7A61CA73-C6B5-300D-80B0-B89C3A03B7D3}" dt="2025-10-03T08:17:09.542" v="336"/>
          <ac:grpSpMkLst>
            <pc:docMk/>
            <pc:sldMk cId="1133544722" sldId="315"/>
            <ac:grpSpMk id="25" creationId="{5A6D303B-1C10-F9D9-3BC4-1F886837EE6C}"/>
          </ac:grpSpMkLst>
        </pc:grpChg>
        <pc:grpChg chg="add mod ord">
          <ac:chgData name="Sengers S.C.A. (Susan)" userId="S::s.c.sengers@zoetermeer.nl::f495e86d-8c25-4b33-acbd-fa1e2928b02c" providerId="AD" clId="Web-{7A61CA73-C6B5-300D-80B0-B89C3A03B7D3}" dt="2025-10-03T09:50:13.233" v="1389" actId="14100"/>
          <ac:grpSpMkLst>
            <pc:docMk/>
            <pc:sldMk cId="1133544722" sldId="315"/>
            <ac:grpSpMk id="29" creationId="{476ED5F6-A73C-16DF-0C8D-5C9C245CE3DC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8:19:46.875" v="375" actId="14100"/>
          <ac:picMkLst>
            <pc:docMk/>
            <pc:sldMk cId="1133544722" sldId="315"/>
            <ac:picMk id="3" creationId="{860E0C26-E536-BB9D-4371-FF728D9DA123}"/>
          </ac:picMkLst>
        </pc:picChg>
        <pc:picChg chg="mod ord">
          <ac:chgData name="Sengers S.C.A. (Susan)" userId="S::s.c.sengers@zoetermeer.nl::f495e86d-8c25-4b33-acbd-fa1e2928b02c" providerId="AD" clId="Web-{7A61CA73-C6B5-300D-80B0-B89C3A03B7D3}" dt="2025-10-03T08:17:48.293" v="345"/>
          <ac:picMkLst>
            <pc:docMk/>
            <pc:sldMk cId="1133544722" sldId="315"/>
            <ac:picMk id="17" creationId="{56AA1702-4758-B4A7-6638-D138FB153243}"/>
          </ac:picMkLst>
        </pc:pic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38.054" v="1442"/>
        <pc:sldMkLst>
          <pc:docMk/>
          <pc:sldMk cId="1924259963" sldId="316"/>
        </pc:sldMkLst>
        <pc:spChg chg="del">
          <ac:chgData name="Sengers S.C.A. (Susan)" userId="S::s.c.sengers@zoetermeer.nl::f495e86d-8c25-4b33-acbd-fa1e2928b02c" providerId="AD" clId="Web-{7A61CA73-C6B5-300D-80B0-B89C3A03B7D3}" dt="2025-10-03T08:20:01.876" v="377"/>
          <ac:spMkLst>
            <pc:docMk/>
            <pc:sldMk cId="1924259963" sldId="316"/>
            <ac:spMk id="2" creationId="{050FA330-07FF-A3EA-1F76-6F0E04213A6A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23:29.227" v="431"/>
          <ac:spMkLst>
            <pc:docMk/>
            <pc:sldMk cId="1924259963" sldId="316"/>
            <ac:spMk id="10" creationId="{C1543E0B-64CA-EE9A-03A6-A7B4DEDAAD0D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20:03.673" v="378"/>
          <ac:spMkLst>
            <pc:docMk/>
            <pc:sldMk cId="1924259963" sldId="316"/>
            <ac:spMk id="12" creationId="{FF9C4902-B648-6AF8-A569-1EE59169EF2C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22:43.257" v="420" actId="1076"/>
          <ac:spMkLst>
            <pc:docMk/>
            <pc:sldMk cId="1924259963" sldId="316"/>
            <ac:spMk id="13" creationId="{2478B131-653A-361D-9007-D0870E78A895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22:15.131" v="410" actId="20577"/>
          <ac:spMkLst>
            <pc:docMk/>
            <pc:sldMk cId="1924259963" sldId="316"/>
            <ac:spMk id="14" creationId="{E684F48C-7939-BAFE-CCD6-96BB98B79A32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23:12.836" v="428" actId="1076"/>
          <ac:spMkLst>
            <pc:docMk/>
            <pc:sldMk cId="1924259963" sldId="316"/>
            <ac:spMk id="18" creationId="{5A324B7A-74EC-A7A3-33C7-26841AE8C9E4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23:45.196" v="437" actId="20577"/>
          <ac:spMkLst>
            <pc:docMk/>
            <pc:sldMk cId="1924259963" sldId="316"/>
            <ac:spMk id="19" creationId="{C6DDE264-09E4-B97B-0E20-027B41FD4B72}"/>
          </ac:spMkLst>
        </pc:spChg>
        <pc:spChg chg="add">
          <ac:chgData name="Sengers S.C.A. (Susan)" userId="S::s.c.sengers@zoetermeer.nl::f495e86d-8c25-4b33-acbd-fa1e2928b02c" providerId="AD" clId="Web-{7A61CA73-C6B5-300D-80B0-B89C3A03B7D3}" dt="2025-10-03T08:23:30.289" v="433"/>
          <ac:spMkLst>
            <pc:docMk/>
            <pc:sldMk cId="1924259963" sldId="316"/>
            <ac:spMk id="20" creationId="{89C6632C-52EC-F23B-928D-BC000B487EAE}"/>
          </ac:spMkLst>
        </pc:spChg>
        <pc:grpChg chg="del">
          <ac:chgData name="Sengers S.C.A. (Susan)" userId="S::s.c.sengers@zoetermeer.nl::f495e86d-8c25-4b33-acbd-fa1e2928b02c" providerId="AD" clId="Web-{7A61CA73-C6B5-300D-80B0-B89C3A03B7D3}" dt="2025-10-03T08:23:26.852" v="430"/>
          <ac:grpSpMkLst>
            <pc:docMk/>
            <pc:sldMk cId="1924259963" sldId="316"/>
            <ac:grpSpMk id="4" creationId="{7665F1CA-75AF-6223-1681-FF42BEDE0D2C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8:20:20.658" v="384"/>
          <ac:grpSpMkLst>
            <pc:docMk/>
            <pc:sldMk cId="1924259963" sldId="316"/>
            <ac:grpSpMk id="7" creationId="{9BCB8335-1FE0-9EC7-5FA4-DA121E1C9610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50:18.264" v="1390" actId="14100"/>
          <ac:grpSpMkLst>
            <pc:docMk/>
            <pc:sldMk cId="1924259963" sldId="316"/>
            <ac:grpSpMk id="16" creationId="{6FE0C32D-169C-19A0-34A4-1B85A37B0914}"/>
          </ac:grpSpMkLst>
        </pc:grpChg>
        <pc:picChg chg="mod">
          <ac:chgData name="Sengers S.C.A. (Susan)" userId="S::s.c.sengers@zoetermeer.nl::f495e86d-8c25-4b33-acbd-fa1e2928b02c" providerId="AD" clId="Web-{7A61CA73-C6B5-300D-80B0-B89C3A03B7D3}" dt="2025-10-03T08:20:07.642" v="379" actId="1076"/>
          <ac:picMkLst>
            <pc:docMk/>
            <pc:sldMk cId="1924259963" sldId="316"/>
            <ac:picMk id="1026" creationId="{C8FAA252-3813-04F6-3519-FD42003D77A4}"/>
          </ac:picMkLst>
        </pc:picChg>
        <pc:picChg chg="mod">
          <ac:chgData name="Sengers S.C.A. (Susan)" userId="S::s.c.sengers@zoetermeer.nl::f495e86d-8c25-4b33-acbd-fa1e2928b02c" providerId="AD" clId="Web-{7A61CA73-C6B5-300D-80B0-B89C3A03B7D3}" dt="2025-10-03T08:20:14.501" v="382" actId="14100"/>
          <ac:picMkLst>
            <pc:docMk/>
            <pc:sldMk cId="1924259963" sldId="316"/>
            <ac:picMk id="1028" creationId="{DFF866A0-8CD9-A2A2-EFF6-F962222B17D1}"/>
          </ac:picMkLst>
        </pc:picChg>
        <pc:picChg chg="mod">
          <ac:chgData name="Sengers S.C.A. (Susan)" userId="S::s.c.sengers@zoetermeer.nl::f495e86d-8c25-4b33-acbd-fa1e2928b02c" providerId="AD" clId="Web-{7A61CA73-C6B5-300D-80B0-B89C3A03B7D3}" dt="2025-10-03T08:20:34.939" v="387" actId="1076"/>
          <ac:picMkLst>
            <pc:docMk/>
            <pc:sldMk cId="1924259963" sldId="316"/>
            <ac:picMk id="1030" creationId="{55F32829-4A38-C0B9-0F64-CEF52E5D6ABB}"/>
          </ac:picMkLst>
        </pc:picChg>
      </pc:sldChg>
      <pc:sldChg chg="modSp delAnim">
        <pc:chgData name="Sengers S.C.A. (Susan)" userId="S::s.c.sengers@zoetermeer.nl::f495e86d-8c25-4b33-acbd-fa1e2928b02c" providerId="AD" clId="Web-{7A61CA73-C6B5-300D-80B0-B89C3A03B7D3}" dt="2025-10-03T10:02:46.197" v="1489"/>
        <pc:sldMkLst>
          <pc:docMk/>
          <pc:sldMk cId="2314431690" sldId="317"/>
        </pc:sldMkLst>
        <pc:spChg chg="mod">
          <ac:chgData name="Sengers S.C.A. (Susan)" userId="S::s.c.sengers@zoetermeer.nl::f495e86d-8c25-4b33-acbd-fa1e2928b02c" providerId="AD" clId="Web-{7A61CA73-C6B5-300D-80B0-B89C3A03B7D3}" dt="2025-10-03T10:02:46.197" v="1489"/>
          <ac:spMkLst>
            <pc:docMk/>
            <pc:sldMk cId="2314431690" sldId="317"/>
            <ac:spMk id="2" creationId="{8E059046-7A01-2D4B-5376-24C41A698867}"/>
          </ac:spMkLst>
        </pc:spChg>
      </pc:sldChg>
      <pc:sldChg chg="addSp delSp modSp delAnim">
        <pc:chgData name="Sengers S.C.A. (Susan)" userId="S::s.c.sengers@zoetermeer.nl::f495e86d-8c25-4b33-acbd-fa1e2928b02c" providerId="AD" clId="Web-{7A61CA73-C6B5-300D-80B0-B89C3A03B7D3}" dt="2025-10-03T09:54:29.269" v="1426"/>
        <pc:sldMkLst>
          <pc:docMk/>
          <pc:sldMk cId="3522813320" sldId="318"/>
        </pc:sldMkLst>
        <pc:spChg chg="del">
          <ac:chgData name="Sengers S.C.A. (Susan)" userId="S::s.c.sengers@zoetermeer.nl::f495e86d-8c25-4b33-acbd-fa1e2928b02c" providerId="AD" clId="Web-{7A61CA73-C6B5-300D-80B0-B89C3A03B7D3}" dt="2025-10-03T09:10:33.403" v="1088"/>
          <ac:spMkLst>
            <pc:docMk/>
            <pc:sldMk cId="3522813320" sldId="318"/>
            <ac:spMk id="2" creationId="{4CF7F5D2-3CA7-4883-6547-8B826E3DD7A7}"/>
          </ac:spMkLst>
        </pc:spChg>
        <pc:spChg chg="ord">
          <ac:chgData name="Sengers S.C.A. (Susan)" userId="S::s.c.sengers@zoetermeer.nl::f495e86d-8c25-4b33-acbd-fa1e2928b02c" providerId="AD" clId="Web-{7A61CA73-C6B5-300D-80B0-B89C3A03B7D3}" dt="2025-10-03T09:35:04.060" v="1139"/>
          <ac:spMkLst>
            <pc:docMk/>
            <pc:sldMk cId="3522813320" sldId="318"/>
            <ac:spMk id="5" creationId="{31293705-F245-6C1B-4E0A-77718CB40DC9}"/>
          </ac:spMkLst>
        </pc:spChg>
        <pc:spChg chg="mod ord">
          <ac:chgData name="Sengers S.C.A. (Susan)" userId="S::s.c.sengers@zoetermeer.nl::f495e86d-8c25-4b33-acbd-fa1e2928b02c" providerId="AD" clId="Web-{7A61CA73-C6B5-300D-80B0-B89C3A03B7D3}" dt="2025-10-03T09:47:31.322" v="1373" actId="20577"/>
          <ac:spMkLst>
            <pc:docMk/>
            <pc:sldMk cId="3522813320" sldId="318"/>
            <ac:spMk id="7" creationId="{F5379786-4A3F-5BD0-1282-03947175B403}"/>
          </ac:spMkLst>
        </pc:spChg>
        <pc:spChg chg="mod ord">
          <ac:chgData name="Sengers S.C.A. (Susan)" userId="S::s.c.sengers@zoetermeer.nl::f495e86d-8c25-4b33-acbd-fa1e2928b02c" providerId="AD" clId="Web-{7A61CA73-C6B5-300D-80B0-B89C3A03B7D3}" dt="2025-10-03T09:48:01.510" v="1377" actId="1076"/>
          <ac:spMkLst>
            <pc:docMk/>
            <pc:sldMk cId="3522813320" sldId="318"/>
            <ac:spMk id="9" creationId="{F4D48D03-D72C-3A7D-02F3-4FEA36B5C891}"/>
          </ac:spMkLst>
        </pc:spChg>
        <pc:spChg chg="add mod topLvl">
          <ac:chgData name="Sengers S.C.A. (Susan)" userId="S::s.c.sengers@zoetermeer.nl::f495e86d-8c25-4b33-acbd-fa1e2928b02c" providerId="AD" clId="Web-{7A61CA73-C6B5-300D-80B0-B89C3A03B7D3}" dt="2025-10-03T09:44:30.970" v="1342" actId="1076"/>
          <ac:spMkLst>
            <pc:docMk/>
            <pc:sldMk cId="3522813320" sldId="318"/>
            <ac:spMk id="10" creationId="{0A61E478-A8AF-DBE2-BC29-266B9A97967A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9:32:58.589" v="1095"/>
          <ac:spMkLst>
            <pc:docMk/>
            <pc:sldMk cId="3522813320" sldId="318"/>
            <ac:spMk id="11" creationId="{85E69BAD-A841-96C1-29A0-583226481472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9:33:57.293" v="1114"/>
          <ac:spMkLst>
            <pc:docMk/>
            <pc:sldMk cId="3522813320" sldId="318"/>
            <ac:spMk id="12" creationId="{CF801BB5-1824-80C0-7261-CF390A517655}"/>
          </ac:spMkLst>
        </pc:spChg>
        <pc:spChg chg="add mod topLvl">
          <ac:chgData name="Sengers S.C.A. (Susan)" userId="S::s.c.sengers@zoetermeer.nl::f495e86d-8c25-4b33-acbd-fa1e2928b02c" providerId="AD" clId="Web-{7A61CA73-C6B5-300D-80B0-B89C3A03B7D3}" dt="2025-10-03T09:44:44.861" v="1345" actId="1076"/>
          <ac:spMkLst>
            <pc:docMk/>
            <pc:sldMk cId="3522813320" sldId="318"/>
            <ac:spMk id="16" creationId="{870B7EC4-047F-6B2D-B296-2B391700A0E2}"/>
          </ac:spMkLst>
        </pc:spChg>
        <pc:spChg chg="add mod ord topLvl">
          <ac:chgData name="Sengers S.C.A. (Susan)" userId="S::s.c.sengers@zoetermeer.nl::f495e86d-8c25-4b33-acbd-fa1e2928b02c" providerId="AD" clId="Web-{7A61CA73-C6B5-300D-80B0-B89C3A03B7D3}" dt="2025-10-03T09:45:48.801" v="1360" actId="1076"/>
          <ac:spMkLst>
            <pc:docMk/>
            <pc:sldMk cId="3522813320" sldId="318"/>
            <ac:spMk id="17" creationId="{CF788015-78B9-5D3F-D0E1-F2D9D911D69C}"/>
          </ac:spMkLst>
        </pc:spChg>
        <pc:spChg chg="add mod ord topLvl">
          <ac:chgData name="Sengers S.C.A. (Susan)" userId="S::s.c.sengers@zoetermeer.nl::f495e86d-8c25-4b33-acbd-fa1e2928b02c" providerId="AD" clId="Web-{7A61CA73-C6B5-300D-80B0-B89C3A03B7D3}" dt="2025-10-03T09:45:28.879" v="1354" actId="1076"/>
          <ac:spMkLst>
            <pc:docMk/>
            <pc:sldMk cId="3522813320" sldId="318"/>
            <ac:spMk id="18" creationId="{E34B4B03-6346-FCD3-6003-CA6235397E4A}"/>
          </ac:spMkLst>
        </pc:spChg>
        <pc:spChg chg="ord">
          <ac:chgData name="Sengers S.C.A. (Susan)" userId="S::s.c.sengers@zoetermeer.nl::f495e86d-8c25-4b33-acbd-fa1e2928b02c" providerId="AD" clId="Web-{7A61CA73-C6B5-300D-80B0-B89C3A03B7D3}" dt="2025-10-03T09:35:03.825" v="1138"/>
          <ac:spMkLst>
            <pc:docMk/>
            <pc:sldMk cId="3522813320" sldId="318"/>
            <ac:spMk id="20" creationId="{380A3D50-39D1-CB52-7779-2D4A4BB42781}"/>
          </ac:spMkLst>
        </pc:spChg>
        <pc:spChg chg="add ord">
          <ac:chgData name="Sengers S.C.A. (Susan)" userId="S::s.c.sengers@zoetermeer.nl::f495e86d-8c25-4b33-acbd-fa1e2928b02c" providerId="AD" clId="Web-{7A61CA73-C6B5-300D-80B0-B89C3A03B7D3}" dt="2025-10-03T09:41:41.355" v="1305"/>
          <ac:spMkLst>
            <pc:docMk/>
            <pc:sldMk cId="3522813320" sldId="318"/>
            <ac:spMk id="21" creationId="{FC37C641-B472-601E-0EAC-95ADBDA560A5}"/>
          </ac:spMkLst>
        </pc:spChg>
        <pc:spChg chg="mod ord topLvl">
          <ac:chgData name="Sengers S.C.A. (Susan)" userId="S::s.c.sengers@zoetermeer.nl::f495e86d-8c25-4b33-acbd-fa1e2928b02c" providerId="AD" clId="Web-{7A61CA73-C6B5-300D-80B0-B89C3A03B7D3}" dt="2025-10-03T09:44:23.110" v="1341" actId="1076"/>
          <ac:spMkLst>
            <pc:docMk/>
            <pc:sldMk cId="3522813320" sldId="318"/>
            <ac:spMk id="23" creationId="{57C0D5F0-C1CB-2EEC-695F-0A8A25F5F957}"/>
          </ac:spMkLst>
        </pc:spChg>
        <pc:spChg chg="del topLvl">
          <ac:chgData name="Sengers S.C.A. (Susan)" userId="S::s.c.sengers@zoetermeer.nl::f495e86d-8c25-4b33-acbd-fa1e2928b02c" providerId="AD" clId="Web-{7A61CA73-C6B5-300D-80B0-B89C3A03B7D3}" dt="2025-10-03T09:39:15.036" v="1260"/>
          <ac:spMkLst>
            <pc:docMk/>
            <pc:sldMk cId="3522813320" sldId="318"/>
            <ac:spMk id="24" creationId="{01C6B675-9550-A527-42D4-770E59C911A2}"/>
          </ac:spMkLst>
        </pc:spChg>
        <pc:spChg chg="add mod ord topLvl">
          <ac:chgData name="Sengers S.C.A. (Susan)" userId="S::s.c.sengers@zoetermeer.nl::f495e86d-8c25-4b33-acbd-fa1e2928b02c" providerId="AD" clId="Web-{7A61CA73-C6B5-300D-80B0-B89C3A03B7D3}" dt="2025-10-03T09:44:54.706" v="1348" actId="1076"/>
          <ac:spMkLst>
            <pc:docMk/>
            <pc:sldMk cId="3522813320" sldId="318"/>
            <ac:spMk id="26" creationId="{28071211-1EB1-B01C-A07C-8324F966010A}"/>
          </ac:spMkLst>
        </pc:spChg>
        <pc:spChg chg="add mod ord topLvl">
          <ac:chgData name="Sengers S.C.A. (Susan)" userId="S::s.c.sengers@zoetermeer.nl::f495e86d-8c25-4b33-acbd-fa1e2928b02c" providerId="AD" clId="Web-{7A61CA73-C6B5-300D-80B0-B89C3A03B7D3}" dt="2025-10-03T09:45:28.848" v="1353" actId="1076"/>
          <ac:spMkLst>
            <pc:docMk/>
            <pc:sldMk cId="3522813320" sldId="318"/>
            <ac:spMk id="27" creationId="{175FF358-CBDD-D42E-AC5E-3C6097956D5B}"/>
          </ac:spMkLst>
        </pc:spChg>
        <pc:spChg chg="add del mod topLvl">
          <ac:chgData name="Sengers S.C.A. (Susan)" userId="S::s.c.sengers@zoetermeer.nl::f495e86d-8c25-4b33-acbd-fa1e2928b02c" providerId="AD" clId="Web-{7A61CA73-C6B5-300D-80B0-B89C3A03B7D3}" dt="2025-10-03T09:43:59.719" v="1336"/>
          <ac:spMkLst>
            <pc:docMk/>
            <pc:sldMk cId="3522813320" sldId="318"/>
            <ac:spMk id="28" creationId="{BF341133-0664-43E5-2A56-E5772982140E}"/>
          </ac:spMkLst>
        </pc:spChg>
        <pc:spChg chg="add mod topLvl">
          <ac:chgData name="Sengers S.C.A. (Susan)" userId="S::s.c.sengers@zoetermeer.nl::f495e86d-8c25-4b33-acbd-fa1e2928b02c" providerId="AD" clId="Web-{7A61CA73-C6B5-300D-80B0-B89C3A03B7D3}" dt="2025-10-03T09:46:11.271" v="1365" actId="14100"/>
          <ac:spMkLst>
            <pc:docMk/>
            <pc:sldMk cId="3522813320" sldId="318"/>
            <ac:spMk id="29" creationId="{B961261D-AB1A-912C-09C4-35F6AA6FC765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9:41:35.011" v="1302"/>
          <ac:spMkLst>
            <pc:docMk/>
            <pc:sldMk cId="3522813320" sldId="318"/>
            <ac:spMk id="30" creationId="{950CD979-8E44-E57B-CC32-BA17E4B30032}"/>
          </ac:spMkLst>
        </pc:spChg>
        <pc:spChg chg="add del mod topLvl">
          <ac:chgData name="Sengers S.C.A. (Susan)" userId="S::s.c.sengers@zoetermeer.nl::f495e86d-8c25-4b33-acbd-fa1e2928b02c" providerId="AD" clId="Web-{7A61CA73-C6B5-300D-80B0-B89C3A03B7D3}" dt="2025-10-03T09:44:01.437" v="1337"/>
          <ac:spMkLst>
            <pc:docMk/>
            <pc:sldMk cId="3522813320" sldId="318"/>
            <ac:spMk id="31" creationId="{52937135-EBF2-7A81-394A-3F3505605908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9:47:22.415" v="1372" actId="1076"/>
          <ac:spMkLst>
            <pc:docMk/>
            <pc:sldMk cId="3522813320" sldId="318"/>
            <ac:spMk id="34" creationId="{76AFA8C3-C5EC-50F8-37B4-A2B55855A692}"/>
          </ac:spMkLst>
        </pc:spChg>
        <pc:grpChg chg="mod ord">
          <ac:chgData name="Sengers S.C.A. (Susan)" userId="S::s.c.sengers@zoetermeer.nl::f495e86d-8c25-4b33-acbd-fa1e2928b02c" providerId="AD" clId="Web-{7A61CA73-C6B5-300D-80B0-B89C3A03B7D3}" dt="2025-10-03T09:48:25.011" v="1378" actId="14100"/>
          <ac:grpSpMkLst>
            <pc:docMk/>
            <pc:sldMk cId="3522813320" sldId="318"/>
            <ac:grpSpMk id="13" creationId="{1413F0A9-579C-FA32-2F4C-3E65BEB34F47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9:39:11.583" v="1259"/>
          <ac:grpSpMkLst>
            <pc:docMk/>
            <pc:sldMk cId="3522813320" sldId="318"/>
            <ac:grpSpMk id="25" creationId="{8AB84728-C770-D01A-7E51-C72BF8071BEA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43:03.295" v="1325" actId="14100"/>
          <ac:grpSpMkLst>
            <pc:docMk/>
            <pc:sldMk cId="3522813320" sldId="318"/>
            <ac:grpSpMk id="32" creationId="{59DB643C-B2E3-2307-6568-71A9C6E35B96}"/>
          </ac:grpSpMkLst>
        </pc:grpChg>
        <pc:picChg chg="add mod ord">
          <ac:chgData name="Sengers S.C.A. (Susan)" userId="S::s.c.sengers@zoetermeer.nl::f495e86d-8c25-4b33-acbd-fa1e2928b02c" providerId="AD" clId="Web-{7A61CA73-C6B5-300D-80B0-B89C3A03B7D3}" dt="2025-10-03T09:36:46.905" v="1187" actId="1076"/>
          <ac:picMkLst>
            <pc:docMk/>
            <pc:sldMk cId="3522813320" sldId="318"/>
            <ac:picMk id="3" creationId="{F5D7B980-27BB-6065-B2E7-F6BFEB0EB14E}"/>
          </ac:picMkLst>
        </pc:picChg>
        <pc:picChg chg="add mod ord">
          <ac:chgData name="Sengers S.C.A. (Susan)" userId="S::s.c.sengers@zoetermeer.nl::f495e86d-8c25-4b33-acbd-fa1e2928b02c" providerId="AD" clId="Web-{7A61CA73-C6B5-300D-80B0-B89C3A03B7D3}" dt="2025-10-03T09:45:52.786" v="1362" actId="1076"/>
          <ac:picMkLst>
            <pc:docMk/>
            <pc:sldMk cId="3522813320" sldId="318"/>
            <ac:picMk id="4" creationId="{8679BE15-5762-1C5D-9181-CAF4C65C0041}"/>
          </ac:picMkLst>
        </pc:picChg>
        <pc:picChg chg="add del mod">
          <ac:chgData name="Sengers S.C.A. (Susan)" userId="S::s.c.sengers@zoetermeer.nl::f495e86d-8c25-4b33-acbd-fa1e2928b02c" providerId="AD" clId="Web-{7A61CA73-C6B5-300D-80B0-B89C3A03B7D3}" dt="2025-10-03T09:52:25.080" v="1408"/>
          <ac:picMkLst>
            <pc:docMk/>
            <pc:sldMk cId="3522813320" sldId="318"/>
            <ac:picMk id="6" creationId="{89B2C531-14D7-415B-257A-6274439F9D86}"/>
          </ac:picMkLst>
        </pc:picChg>
        <pc:picChg chg="add mod ord">
          <ac:chgData name="Sengers S.C.A. (Susan)" userId="S::s.c.sengers@zoetermeer.nl::f495e86d-8c25-4b33-acbd-fa1e2928b02c" providerId="AD" clId="Web-{7A61CA73-C6B5-300D-80B0-B89C3A03B7D3}" dt="2025-10-03T09:36:50.780" v="1192" actId="1076"/>
          <ac:picMkLst>
            <pc:docMk/>
            <pc:sldMk cId="3522813320" sldId="318"/>
            <ac:picMk id="8" creationId="{D7A612BB-B1C1-C39E-2324-9653401FC765}"/>
          </ac:picMkLst>
        </pc:picChg>
        <pc:picChg chg="add mod ord">
          <ac:chgData name="Sengers S.C.A. (Susan)" userId="S::s.c.sengers@zoetermeer.nl::f495e86d-8c25-4b33-acbd-fa1e2928b02c" providerId="AD" clId="Web-{7A61CA73-C6B5-300D-80B0-B89C3A03B7D3}" dt="2025-10-03T09:52:23.173" v="1407"/>
          <ac:picMkLst>
            <pc:docMk/>
            <pc:sldMk cId="3522813320" sldId="318"/>
            <ac:picMk id="35" creationId="{7F027F4E-3B0A-3BE6-0240-089D3451C355}"/>
          </ac:picMkLst>
        </pc:picChg>
      </pc:sldChg>
      <pc:sldChg chg="modSp">
        <pc:chgData name="Sengers S.C.A. (Susan)" userId="S::s.c.sengers@zoetermeer.nl::f495e86d-8c25-4b33-acbd-fa1e2928b02c" providerId="AD" clId="Web-{7A61CA73-C6B5-300D-80B0-B89C3A03B7D3}" dt="2025-10-03T09:47:50.650" v="1375" actId="1076"/>
        <pc:sldMkLst>
          <pc:docMk/>
          <pc:sldMk cId="791347867" sldId="319"/>
        </pc:sldMkLst>
        <pc:spChg chg="mod">
          <ac:chgData name="Sengers S.C.A. (Susan)" userId="S::s.c.sengers@zoetermeer.nl::f495e86d-8c25-4b33-acbd-fa1e2928b02c" providerId="AD" clId="Web-{7A61CA73-C6B5-300D-80B0-B89C3A03B7D3}" dt="2025-10-03T09:47:50.650" v="1375" actId="1076"/>
          <ac:spMkLst>
            <pc:docMk/>
            <pc:sldMk cId="791347867" sldId="319"/>
            <ac:spMk id="25" creationId="{60B09F47-C87E-79B5-731D-92199EA56DE1}"/>
          </ac:spMkLst>
        </pc:spChg>
      </pc:sldChg>
      <pc:sldChg chg="delAnim">
        <pc:chgData name="Sengers S.C.A. (Susan)" userId="S::s.c.sengers@zoetermeer.nl::f495e86d-8c25-4b33-acbd-fa1e2928b02c" providerId="AD" clId="Web-{7A61CA73-C6B5-300D-80B0-B89C3A03B7D3}" dt="2025-10-03T09:53:46.675" v="1412"/>
        <pc:sldMkLst>
          <pc:docMk/>
          <pc:sldMk cId="2907272815" sldId="320"/>
        </pc:sldMkLst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5:42.414" v="1443"/>
        <pc:sldMkLst>
          <pc:docMk/>
          <pc:sldMk cId="2099221128" sldId="321"/>
        </pc:sldMkLst>
        <pc:spChg chg="add">
          <ac:chgData name="Sengers S.C.A. (Susan)" userId="S::s.c.sengers@zoetermeer.nl::f495e86d-8c25-4b33-acbd-fa1e2928b02c" providerId="AD" clId="Web-{7A61CA73-C6B5-300D-80B0-B89C3A03B7D3}" dt="2025-10-03T08:26:29.340" v="464"/>
          <ac:spMkLst>
            <pc:docMk/>
            <pc:sldMk cId="2099221128" sldId="321"/>
            <ac:spMk id="7" creationId="{CDB548B2-FB1B-9B0F-488A-675EE7A5BE56}"/>
          </ac:spMkLst>
        </pc:spChg>
        <pc:spChg chg="mod topLvl">
          <ac:chgData name="Sengers S.C.A. (Susan)" userId="S::s.c.sengers@zoetermeer.nl::f495e86d-8c25-4b33-acbd-fa1e2928b02c" providerId="AD" clId="Web-{7A61CA73-C6B5-300D-80B0-B89C3A03B7D3}" dt="2025-10-03T08:27:04.091" v="486" actId="1076"/>
          <ac:spMkLst>
            <pc:docMk/>
            <pc:sldMk cId="2099221128" sldId="321"/>
            <ac:spMk id="9" creationId="{D2C0CB19-67E3-73B2-5440-A288CE3709AA}"/>
          </ac:spMkLst>
        </pc:spChg>
        <pc:spChg chg="mod topLvl">
          <ac:chgData name="Sengers S.C.A. (Susan)" userId="S::s.c.sengers@zoetermeer.nl::f495e86d-8c25-4b33-acbd-fa1e2928b02c" providerId="AD" clId="Web-{7A61CA73-C6B5-300D-80B0-B89C3A03B7D3}" dt="2025-10-03T08:27:12.778" v="488" actId="1076"/>
          <ac:spMkLst>
            <pc:docMk/>
            <pc:sldMk cId="2099221128" sldId="321"/>
            <ac:spMk id="10" creationId="{F6378263-580D-0295-D5BD-B8743654E7AD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26:28.684" v="460"/>
          <ac:spMkLst>
            <pc:docMk/>
            <pc:sldMk cId="2099221128" sldId="321"/>
            <ac:spMk id="19" creationId="{AAEEA8C9-A6A9-6550-F421-D5CE7D2C5BCB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26:28.684" v="459"/>
          <ac:spMkLst>
            <pc:docMk/>
            <pc:sldMk cId="2099221128" sldId="321"/>
            <ac:spMk id="20" creationId="{3BA552F2-2C5C-80D7-9081-A56638231351}"/>
          </ac:spMkLst>
        </pc:spChg>
        <pc:grpChg chg="add">
          <ac:chgData name="Sengers S.C.A. (Susan)" userId="S::s.c.sengers@zoetermeer.nl::f495e86d-8c25-4b33-acbd-fa1e2928b02c" providerId="AD" clId="Web-{7A61CA73-C6B5-300D-80B0-B89C3A03B7D3}" dt="2025-10-03T08:26:29.324" v="463"/>
          <ac:grpSpMkLst>
            <pc:docMk/>
            <pc:sldMk cId="2099221128" sldId="321"/>
            <ac:grpSpMk id="5" creationId="{F965DDBE-5107-B735-7A46-B866AD63F23E}"/>
          </ac:grpSpMkLst>
        </pc:grpChg>
        <pc:grpChg chg="add del mod">
          <ac:chgData name="Sengers S.C.A. (Susan)" userId="S::s.c.sengers@zoetermeer.nl::f495e86d-8c25-4b33-acbd-fa1e2928b02c" providerId="AD" clId="Web-{7A61CA73-C6B5-300D-80B0-B89C3A03B7D3}" dt="2025-10-03T08:26:53.356" v="483"/>
          <ac:grpSpMkLst>
            <pc:docMk/>
            <pc:sldMk cId="2099221128" sldId="321"/>
            <ac:grpSpMk id="11" creationId="{B69EF5A9-A5EF-482D-ED07-3FB9D78956C5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8:26:28.684" v="462"/>
          <ac:grpSpMkLst>
            <pc:docMk/>
            <pc:sldMk cId="2099221128" sldId="321"/>
            <ac:grpSpMk id="13" creationId="{05B6E5A9-A366-BFD4-DD36-0879D8987336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8:26:28.684" v="461"/>
          <ac:grpSpMkLst>
            <pc:docMk/>
            <pc:sldMk cId="2099221128" sldId="321"/>
            <ac:grpSpMk id="16" creationId="{BAF70E45-DC9C-F79F-1A23-2F6FA3972898}"/>
          </ac:grpSpMkLst>
        </pc:grpChg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6:38.730" v="1482"/>
        <pc:sldMkLst>
          <pc:docMk/>
          <pc:sldMk cId="3562896789" sldId="322"/>
        </pc:sldMkLst>
        <pc:spChg chg="mod topLvl">
          <ac:chgData name="Sengers S.C.A. (Susan)" userId="S::s.c.sengers@zoetermeer.nl::f495e86d-8c25-4b33-acbd-fa1e2928b02c" providerId="AD" clId="Web-{7A61CA73-C6B5-300D-80B0-B89C3A03B7D3}" dt="2025-10-03T09:09:01.289" v="1077" actId="14100"/>
          <ac:spMkLst>
            <pc:docMk/>
            <pc:sldMk cId="3562896789" sldId="322"/>
            <ac:spMk id="3" creationId="{4064692A-24F5-8B75-8BF4-DFC288518137}"/>
          </ac:spMkLst>
        </pc:spChg>
        <pc:spChg chg="mod topLvl">
          <ac:chgData name="Sengers S.C.A. (Susan)" userId="S::s.c.sengers@zoetermeer.nl::f495e86d-8c25-4b33-acbd-fa1e2928b02c" providerId="AD" clId="Web-{7A61CA73-C6B5-300D-80B0-B89C3A03B7D3}" dt="2025-10-03T09:08:03.537" v="1051" actId="1076"/>
          <ac:spMkLst>
            <pc:docMk/>
            <pc:sldMk cId="3562896789" sldId="322"/>
            <ac:spMk id="4" creationId="{98ECDD9E-1046-46D8-BB58-80E241AF1738}"/>
          </ac:spMkLst>
        </pc:spChg>
        <pc:spChg chg="add">
          <ac:chgData name="Sengers S.C.A. (Susan)" userId="S::s.c.sengers@zoetermeer.nl::f495e86d-8c25-4b33-acbd-fa1e2928b02c" providerId="AD" clId="Web-{7A61CA73-C6B5-300D-80B0-B89C3A03B7D3}" dt="2025-10-03T09:04:17.522" v="908"/>
          <ac:spMkLst>
            <pc:docMk/>
            <pc:sldMk cId="3562896789" sldId="322"/>
            <ac:spMk id="7" creationId="{C31336EA-E12A-5C67-0F39-6A9BA51512B3}"/>
          </ac:spMkLst>
        </pc:spChg>
        <pc:spChg chg="add">
          <ac:chgData name="Sengers S.C.A. (Susan)" userId="S::s.c.sengers@zoetermeer.nl::f495e86d-8c25-4b33-acbd-fa1e2928b02c" providerId="AD" clId="Web-{7A61CA73-C6B5-300D-80B0-B89C3A03B7D3}" dt="2025-10-03T09:04:17.538" v="909"/>
          <ac:spMkLst>
            <pc:docMk/>
            <pc:sldMk cId="3562896789" sldId="322"/>
            <ac:spMk id="9" creationId="{6809BE74-7DC2-60ED-0685-C239450A8D27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9:04:23.648" v="916" actId="20577"/>
          <ac:spMkLst>
            <pc:docMk/>
            <pc:sldMk cId="3562896789" sldId="322"/>
            <ac:spMk id="11" creationId="{EDA83898-88EC-629B-23D6-899EB9EC38EE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9:05:57.218" v="1026"/>
          <ac:spMkLst>
            <pc:docMk/>
            <pc:sldMk cId="3562896789" sldId="322"/>
            <ac:spMk id="19" creationId="{6F618906-5A69-CF30-352B-D1B47376A6D7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9:04:16.694" v="905"/>
          <ac:spMkLst>
            <pc:docMk/>
            <pc:sldMk cId="3562896789" sldId="322"/>
            <ac:spMk id="20" creationId="{4E903E44-1342-30B4-8D06-F713EDDADA9D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9:08:47.226" v="1075" actId="1076"/>
          <ac:spMkLst>
            <pc:docMk/>
            <pc:sldMk cId="3562896789" sldId="322"/>
            <ac:spMk id="21" creationId="{38E039D6-1334-5258-5248-07FDF512427F}"/>
          </ac:spMkLst>
        </pc:spChg>
        <pc:grpChg chg="add del">
          <ac:chgData name="Sengers S.C.A. (Susan)" userId="S::s.c.sengers@zoetermeer.nl::f495e86d-8c25-4b33-acbd-fa1e2928b02c" providerId="AD" clId="Web-{7A61CA73-C6B5-300D-80B0-B89C3A03B7D3}" dt="2025-10-03T09:06:01.827" v="1027"/>
          <ac:grpSpMkLst>
            <pc:docMk/>
            <pc:sldMk cId="3562896789" sldId="322"/>
            <ac:grpSpMk id="5" creationId="{4D7E8F04-F50A-AFD6-561B-DAA925D2C742}"/>
          </ac:grpSpMkLst>
        </pc:grpChg>
        <pc:grpChg chg="del">
          <ac:chgData name="Sengers S.C.A. (Susan)" userId="S::s.c.sengers@zoetermeer.nl::f495e86d-8c25-4b33-acbd-fa1e2928b02c" providerId="AD" clId="Web-{7A61CA73-C6B5-300D-80B0-B89C3A03B7D3}" dt="2025-10-03T09:04:16.694" v="906"/>
          <ac:grpSpMkLst>
            <pc:docMk/>
            <pc:sldMk cId="3562896789" sldId="322"/>
            <ac:grpSpMk id="13" creationId="{BE0E156B-34ED-8F08-ABA4-B63C85DB7312}"/>
          </ac:grpSpMkLst>
        </pc:grpChg>
        <pc:grpChg chg="del mod">
          <ac:chgData name="Sengers S.C.A. (Susan)" userId="S::s.c.sengers@zoetermeer.nl::f495e86d-8c25-4b33-acbd-fa1e2928b02c" providerId="AD" clId="Web-{7A61CA73-C6B5-300D-80B0-B89C3A03B7D3}" dt="2025-10-03T09:05:54.811" v="1023"/>
          <ac:grpSpMkLst>
            <pc:docMk/>
            <pc:sldMk cId="3562896789" sldId="322"/>
            <ac:grpSpMk id="16" creationId="{C58399DC-7850-B0A0-A59D-4F6271E4CA54}"/>
          </ac:grpSpMkLst>
        </pc:grpChg>
      </pc:sldChg>
      <pc:sldChg chg="delAnim">
        <pc:chgData name="Sengers S.C.A. (Susan)" userId="S::s.c.sengers@zoetermeer.nl::f495e86d-8c25-4b33-acbd-fa1e2928b02c" providerId="AD" clId="Web-{7A61CA73-C6B5-300D-80B0-B89C3A03B7D3}" dt="2025-10-03T09:53:59.769" v="1418"/>
        <pc:sldMkLst>
          <pc:docMk/>
          <pc:sldMk cId="44694806" sldId="324"/>
        </pc:sldMkLst>
      </pc:sldChg>
      <pc:sldChg chg="addSp delSp modSp addAnim delAnim">
        <pc:chgData name="Sengers S.C.A. (Susan)" userId="S::s.c.sengers@zoetermeer.nl::f495e86d-8c25-4b33-acbd-fa1e2928b02c" providerId="AD" clId="Web-{7A61CA73-C6B5-300D-80B0-B89C3A03B7D3}" dt="2025-10-03T09:56:12.650" v="1462"/>
        <pc:sldMkLst>
          <pc:docMk/>
          <pc:sldMk cId="1235989667" sldId="325"/>
        </pc:sldMkLst>
        <pc:spChg chg="mod ord topLvl">
          <ac:chgData name="Sengers S.C.A. (Susan)" userId="S::s.c.sengers@zoetermeer.nl::f495e86d-8c25-4b33-acbd-fa1e2928b02c" providerId="AD" clId="Web-{7A61CA73-C6B5-300D-80B0-B89C3A03B7D3}" dt="2025-10-03T08:39:59.120" v="729" actId="1076"/>
          <ac:spMkLst>
            <pc:docMk/>
            <pc:sldMk cId="1235989667" sldId="325"/>
            <ac:spMk id="3" creationId="{E64240FE-B4CD-BFF8-DC57-26A16156F2FD}"/>
          </ac:spMkLst>
        </pc:spChg>
        <pc:spChg chg="del topLvl">
          <ac:chgData name="Sengers S.C.A. (Susan)" userId="S::s.c.sengers@zoetermeer.nl::f495e86d-8c25-4b33-acbd-fa1e2928b02c" providerId="AD" clId="Web-{7A61CA73-C6B5-300D-80B0-B89C3A03B7D3}" dt="2025-10-03T08:30:20.940" v="494"/>
          <ac:spMkLst>
            <pc:docMk/>
            <pc:sldMk cId="1235989667" sldId="325"/>
            <ac:spMk id="4" creationId="{40A5368E-8FB2-945B-BD5D-078E92C9F4D3}"/>
          </ac:spMkLst>
        </pc:spChg>
        <pc:spChg chg="add">
          <ac:chgData name="Sengers S.C.A. (Susan)" userId="S::s.c.sengers@zoetermeer.nl::f495e86d-8c25-4b33-acbd-fa1e2928b02c" providerId="AD" clId="Web-{7A61CA73-C6B5-300D-80B0-B89C3A03B7D3}" dt="2025-10-03T08:31:22.085" v="524"/>
          <ac:spMkLst>
            <pc:docMk/>
            <pc:sldMk cId="1235989667" sldId="325"/>
            <ac:spMk id="7" creationId="{EDF3317C-BE10-AF60-D98C-1C180379CE26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32:01.478" v="546" actId="20577"/>
          <ac:spMkLst>
            <pc:docMk/>
            <pc:sldMk cId="1235989667" sldId="325"/>
            <ac:spMk id="13" creationId="{EA654C36-47E1-58DE-C6B8-FFEAECE6108D}"/>
          </ac:spMkLst>
        </pc:spChg>
        <pc:spChg chg="add mod">
          <ac:chgData name="Sengers S.C.A. (Susan)" userId="S::s.c.sengers@zoetermeer.nl::f495e86d-8c25-4b33-acbd-fa1e2928b02c" providerId="AD" clId="Web-{7A61CA73-C6B5-300D-80B0-B89C3A03B7D3}" dt="2025-10-03T08:39:59.198" v="735" actId="1076"/>
          <ac:spMkLst>
            <pc:docMk/>
            <pc:sldMk cId="1235989667" sldId="325"/>
            <ac:spMk id="14" creationId="{C5A0282D-BDF1-3A25-8BD4-BE5E9F6B3E52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2:13.650" v="548"/>
          <ac:spMkLst>
            <pc:docMk/>
            <pc:sldMk cId="1235989667" sldId="325"/>
            <ac:spMk id="15" creationId="{1B2DA8A4-0C52-AE55-9BA3-24893DF3D568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6:34.207" v="677"/>
          <ac:spMkLst>
            <pc:docMk/>
            <pc:sldMk cId="1235989667" sldId="325"/>
            <ac:spMk id="16" creationId="{5051ED51-E6C9-48BE-5AB4-F2C8BBBAC11F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33:18.747" v="615"/>
          <ac:spMkLst>
            <pc:docMk/>
            <pc:sldMk cId="1235989667" sldId="325"/>
            <ac:spMk id="18" creationId="{76C0D533-2D6B-0EA7-7A56-EE2818427C86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40:10.574" v="741" actId="20577"/>
          <ac:spMkLst>
            <pc:docMk/>
            <pc:sldMk cId="1235989667" sldId="325"/>
            <ac:spMk id="19" creationId="{5665F5EB-56E5-C458-5657-3BAACFAABE39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33:13.825" v="612"/>
          <ac:spMkLst>
            <pc:docMk/>
            <pc:sldMk cId="1235989667" sldId="325"/>
            <ac:spMk id="20" creationId="{63E177B9-8D40-17CF-B2AE-C4DB8C89652D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2:07.712" v="547"/>
          <ac:spMkLst>
            <pc:docMk/>
            <pc:sldMk cId="1235989667" sldId="325"/>
            <ac:spMk id="21" creationId="{77C09AB1-1C92-439B-C90D-2CBC6CFE582B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1:19.975" v="522"/>
          <ac:spMkLst>
            <pc:docMk/>
            <pc:sldMk cId="1235989667" sldId="325"/>
            <ac:spMk id="22" creationId="{B07A0344-57D4-C3BB-7D26-9EAA09395ED4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1:21.210" v="523"/>
          <ac:spMkLst>
            <pc:docMk/>
            <pc:sldMk cId="1235989667" sldId="325"/>
            <ac:spMk id="23" creationId="{E5F360B3-A3AD-3E3E-9121-A62D5EB4A5B8}"/>
          </ac:spMkLst>
        </pc:spChg>
        <pc:spChg chg="del">
          <ac:chgData name="Sengers S.C.A. (Susan)" userId="S::s.c.sengers@zoetermeer.nl::f495e86d-8c25-4b33-acbd-fa1e2928b02c" providerId="AD" clId="Web-{7A61CA73-C6B5-300D-80B0-B89C3A03B7D3}" dt="2025-10-03T08:30:53.286" v="516"/>
          <ac:spMkLst>
            <pc:docMk/>
            <pc:sldMk cId="1235989667" sldId="325"/>
            <ac:spMk id="27" creationId="{C6B0926E-E48A-72B1-7C80-C85B06D0AAD8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39:24.166" v="723"/>
          <ac:spMkLst>
            <pc:docMk/>
            <pc:sldMk cId="1235989667" sldId="325"/>
            <ac:spMk id="28" creationId="{2A467477-217F-301B-1EA7-349100B29F1F}"/>
          </ac:spMkLst>
        </pc:spChg>
        <pc:spChg chg="add del">
          <ac:chgData name="Sengers S.C.A. (Susan)" userId="S::s.c.sengers@zoetermeer.nl::f495e86d-8c25-4b33-acbd-fa1e2928b02c" providerId="AD" clId="Web-{7A61CA73-C6B5-300D-80B0-B89C3A03B7D3}" dt="2025-10-03T08:41:31.091" v="745"/>
          <ac:spMkLst>
            <pc:docMk/>
            <pc:sldMk cId="1235989667" sldId="325"/>
            <ac:spMk id="29" creationId="{EE3145F3-A037-55AB-2B12-3470C3A713F7}"/>
          </ac:spMkLst>
        </pc:spChg>
        <pc:spChg chg="del mod">
          <ac:chgData name="Sengers S.C.A. (Susan)" userId="S::s.c.sengers@zoetermeer.nl::f495e86d-8c25-4b33-acbd-fa1e2928b02c" providerId="AD" clId="Web-{7A61CA73-C6B5-300D-80B0-B89C3A03B7D3}" dt="2025-10-03T08:33:15.184" v="613"/>
          <ac:spMkLst>
            <pc:docMk/>
            <pc:sldMk cId="1235989667" sldId="325"/>
            <ac:spMk id="30" creationId="{369AA78F-2888-6297-B226-41BB73E4318F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39:59.136" v="731" actId="1076"/>
          <ac:spMkLst>
            <pc:docMk/>
            <pc:sldMk cId="1235989667" sldId="325"/>
            <ac:spMk id="31" creationId="{DB741793-DEA1-CD18-C3FB-D191E97FAE03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58:26.452" v="902" actId="1076"/>
          <ac:spMkLst>
            <pc:docMk/>
            <pc:sldMk cId="1235989667" sldId="325"/>
            <ac:spMk id="32" creationId="{7B371047-D8DA-1843-5219-F71E2A16A79C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39:59.167" v="733" actId="1076"/>
          <ac:spMkLst>
            <pc:docMk/>
            <pc:sldMk cId="1235989667" sldId="325"/>
            <ac:spMk id="36" creationId="{9E1629FE-0FA1-229A-3736-5D8683665009}"/>
          </ac:spMkLst>
        </pc:spChg>
        <pc:spChg chg="mod">
          <ac:chgData name="Sengers S.C.A. (Susan)" userId="S::s.c.sengers@zoetermeer.nl::f495e86d-8c25-4b33-acbd-fa1e2928b02c" providerId="AD" clId="Web-{7A61CA73-C6B5-300D-80B0-B89C3A03B7D3}" dt="2025-10-03T08:39:59.183" v="734" actId="1076"/>
          <ac:spMkLst>
            <pc:docMk/>
            <pc:sldMk cId="1235989667" sldId="325"/>
            <ac:spMk id="38" creationId="{AC4BC2DB-AF7F-9356-7E13-3324E32E6F38}"/>
          </ac:spMkLst>
        </pc:spChg>
        <pc:grpChg chg="add del">
          <ac:chgData name="Sengers S.C.A. (Susan)" userId="S::s.c.sengers@zoetermeer.nl::f495e86d-8c25-4b33-acbd-fa1e2928b02c" providerId="AD" clId="Web-{7A61CA73-C6B5-300D-80B0-B89C3A03B7D3}" dt="2025-10-03T08:30:17.753" v="493"/>
          <ac:grpSpMkLst>
            <pc:docMk/>
            <pc:sldMk cId="1235989667" sldId="325"/>
            <ac:grpSpMk id="5" creationId="{20AC78E5-19F4-8B65-4C55-FB67D2DA61EB}"/>
          </ac:grpSpMkLst>
        </pc:grpChg>
        <pc:grpChg chg="add mod">
          <ac:chgData name="Sengers S.C.A. (Susan)" userId="S::s.c.sengers@zoetermeer.nl::f495e86d-8c25-4b33-acbd-fa1e2928b02c" providerId="AD" clId="Web-{7A61CA73-C6B5-300D-80B0-B89C3A03B7D3}" dt="2025-10-03T09:50:24.186" v="1391" actId="14100"/>
          <ac:grpSpMkLst>
            <pc:docMk/>
            <pc:sldMk cId="1235989667" sldId="325"/>
            <ac:grpSpMk id="11" creationId="{7027D6A0-CA17-7AB9-246B-A9E5F7EC5F90}"/>
          </ac:grpSpMkLst>
        </pc:grpChg>
        <pc:grpChg chg="add del">
          <ac:chgData name="Sengers S.C.A. (Susan)" userId="S::s.c.sengers@zoetermeer.nl::f495e86d-8c25-4b33-acbd-fa1e2928b02c" providerId="AD" clId="Web-{7A61CA73-C6B5-300D-80B0-B89C3A03B7D3}" dt="2025-10-03T08:41:31.091" v="746"/>
          <ac:grpSpMkLst>
            <pc:docMk/>
            <pc:sldMk cId="1235989667" sldId="325"/>
            <ac:grpSpMk id="26" creationId="{A2E74BC9-4FEC-3C5B-9219-F9CF06E111A5}"/>
          </ac:grpSpMkLst>
        </pc:grpChg>
      </pc:sldChg>
      <pc:sldChg chg="modSp delAnim">
        <pc:chgData name="Sengers S.C.A. (Susan)" userId="S::s.c.sengers@zoetermeer.nl::f495e86d-8c25-4b33-acbd-fa1e2928b02c" providerId="AD" clId="Web-{7A61CA73-C6B5-300D-80B0-B89C3A03B7D3}" dt="2025-10-03T09:54:38.551" v="1430"/>
        <pc:sldMkLst>
          <pc:docMk/>
          <pc:sldMk cId="2114953032" sldId="326"/>
        </pc:sldMkLst>
        <pc:spChg chg="mod">
          <ac:chgData name="Sengers S.C.A. (Susan)" userId="S::s.c.sengers@zoetermeer.nl::f495e86d-8c25-4b33-acbd-fa1e2928b02c" providerId="AD" clId="Web-{7A61CA73-C6B5-300D-80B0-B89C3A03B7D3}" dt="2025-10-03T09:47:56.651" v="1376" actId="1076"/>
          <ac:spMkLst>
            <pc:docMk/>
            <pc:sldMk cId="2114953032" sldId="326"/>
            <ac:spMk id="9" creationId="{07366D13-DAFC-0D48-D8FC-C91E5E1F874A}"/>
          </ac:spMkLst>
        </pc:spChg>
        <pc:grpChg chg="mod">
          <ac:chgData name="Sengers S.C.A. (Susan)" userId="S::s.c.sengers@zoetermeer.nl::f495e86d-8c25-4b33-acbd-fa1e2928b02c" providerId="AD" clId="Web-{7A61CA73-C6B5-300D-80B0-B89C3A03B7D3}" dt="2025-10-03T09:48:33.668" v="1379" actId="14100"/>
          <ac:grpSpMkLst>
            <pc:docMk/>
            <pc:sldMk cId="2114953032" sldId="326"/>
            <ac:grpSpMk id="13" creationId="{3CD5C448-1C98-3CA1-93EA-C626D78C2F2E}"/>
          </ac:grpSpMkLst>
        </pc:grpChg>
      </pc:sldChg>
      <pc:sldChg chg="modSp">
        <pc:chgData name="Sengers S.C.A. (Susan)" userId="S::s.c.sengers@zoetermeer.nl::f495e86d-8c25-4b33-acbd-fa1e2928b02c" providerId="AD" clId="Web-{7A61CA73-C6B5-300D-80B0-B89C3A03B7D3}" dt="2025-10-03T09:48:55.481" v="1381" actId="20577"/>
        <pc:sldMkLst>
          <pc:docMk/>
          <pc:sldMk cId="3362645840" sldId="327"/>
        </pc:sldMkLst>
        <pc:spChg chg="mod">
          <ac:chgData name="Sengers S.C.A. (Susan)" userId="S::s.c.sengers@zoetermeer.nl::f495e86d-8c25-4b33-acbd-fa1e2928b02c" providerId="AD" clId="Web-{7A61CA73-C6B5-300D-80B0-B89C3A03B7D3}" dt="2025-10-03T09:48:55.481" v="1381" actId="20577"/>
          <ac:spMkLst>
            <pc:docMk/>
            <pc:sldMk cId="3362645840" sldId="327"/>
            <ac:spMk id="9" creationId="{5A7E23ED-DFF1-6E70-006E-AB2811E570F6}"/>
          </ac:spMkLst>
        </pc:spChg>
      </pc:sldChg>
    </pc:docChg>
  </pc:docChgLst>
</pc:chgInfo>
</file>

<file path=ppt/comments/modernComment_118_C6134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553C46-0620-4327-8394-67B28753C97E}" authorId="{9025F433-AD43-53FE-6285-4F4AFA11B18C}" created="2025-09-30T09:20:47.517">
    <pc:sldMkLst xmlns:pc="http://schemas.microsoft.com/office/powerpoint/2013/main/command">
      <pc:docMk/>
      <pc:sldMk cId="207697109" sldId="280"/>
    </pc:sldMkLst>
    <p188:txBody>
      <a:bodyPr/>
      <a:lstStyle/>
      <a:p>
        <a:r>
          <a:rPr lang="nl-NL"/>
          <a:t>Korter op de slides?</a:t>
        </a:r>
      </a:p>
    </p188:txBody>
  </p188:cm>
</p188:cmLst>
</file>

<file path=ppt/comments/modernComment_124_2E4DFAC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3651FF-A057-4D0B-A81A-2EA9219A6DA2}" authorId="{35D6D82A-505B-BABF-E18C-04688FE0ECB2}" created="2025-10-03T08:28:28.71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6862411" sldId="292"/>
      <ac:spMk id="3" creationId="{DF4811AF-DC4E-939A-13D1-2D727C2FD3A2}"/>
    </ac:deMkLst>
    <p188:txBody>
      <a:bodyPr/>
      <a:lstStyle/>
      <a:p>
        <a:r>
          <a:rPr lang="en-US"/>
          <a:t>Kan het blokje rechts weg?</a:t>
        </a:r>
      </a:p>
    </p188:txBody>
  </p188:cm>
</p188:cmLst>
</file>

<file path=ppt/comments/modernComment_125_4C210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31659CC-A222-4D00-BC86-1F9E4F638053}" authorId="{35D6D82A-505B-BABF-E18C-04688FE0ECB2}" created="2025-10-03T08:28:44.6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9827186" sldId="293"/>
      <ac:spMk id="3" creationId="{516E864B-9877-D2E4-EBF7-CAA681DF46EC}"/>
    </ac:deMkLst>
    <p188:txBody>
      <a:bodyPr/>
      <a:lstStyle/>
      <a:p>
        <a:r>
          <a:rPr lang="en-US"/>
          <a:t>Kan het blokje rechts 'inpassing openbare ruimte volgt' weg?</a:t>
        </a:r>
      </a:p>
    </p188:txBody>
  </p188:cm>
</p188:cmLst>
</file>

<file path=ppt/comments/modernComment_12A_7CAB45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8015A39-F36A-4D8B-BBA5-F8ACCAFF5D7D}" authorId="{9025F433-AD43-53FE-6285-4F4AFA11B18C}" created="2025-09-30T09:37:43.838">
    <pc:sldMkLst xmlns:pc="http://schemas.microsoft.com/office/powerpoint/2013/main/command">
      <pc:docMk/>
      <pc:sldMk cId="130724950" sldId="298"/>
    </pc:sldMkLst>
    <p188:txBody>
      <a:bodyPr/>
      <a:lstStyle/>
      <a:p>
        <a:r>
          <a:rPr lang="nl-NL"/>
          <a:t>Inzoomen op delen van het plan</a:t>
        </a:r>
      </a:p>
    </p188:txBody>
  </p188:cm>
</p188:cmLst>
</file>

<file path=ppt/comments/modernComment_12B_15D483F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6EABE4-A2C8-4A4D-9F50-ABD87194899D}" authorId="{9025F433-AD43-53FE-6285-4F4AFA11B18C}" created="2025-09-30T09:39:41.290">
    <pc:sldMkLst xmlns:pc="http://schemas.microsoft.com/office/powerpoint/2013/main/command">
      <pc:docMk/>
      <pc:sldMk cId="366248954" sldId="299"/>
    </pc:sldMkLst>
    <p188:txBody>
      <a:bodyPr/>
      <a:lstStyle/>
      <a:p>
        <a:r>
          <a:rPr lang="nl-NL"/>
          <a:t>Streetview ernaast </a:t>
        </a:r>
      </a:p>
    </p188:txBody>
  </p188:cm>
  <p188:cm id="{8C8E7AC3-633E-496A-8189-C4138D9D4CA1}" authorId="{35D6D82A-505B-BABF-E18C-04688FE0ECB2}" created="2025-10-03T08:29:11.35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6248954" sldId="299"/>
      <ac:spMk id="15" creationId="{2DEF87A9-BE99-18D8-B7AA-2B33EA5AC281}"/>
    </ac:deMkLst>
    <p188:txBody>
      <a:bodyPr/>
      <a:lstStyle/>
      <a:p>
        <a:r>
          <a:rPr lang="en-US"/>
          <a:t>Kan dit blokje weg?</a:t>
        </a:r>
      </a:p>
    </p188:txBody>
  </p188:cm>
</p188:cmLst>
</file>

<file path=ppt/comments/modernComment_138_DF10319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BE4E0F-E5C5-4D55-A2B2-8FDDE2E5585E}" authorId="{9025F433-AD43-53FE-6285-4F4AFA11B18C}" created="2025-09-30T09:42:12.175">
    <pc:sldMkLst xmlns:pc="http://schemas.microsoft.com/office/powerpoint/2013/main/command">
      <pc:docMk/>
      <pc:sldMk cId="3742380434" sldId="312"/>
    </pc:sldMkLst>
    <p188:txBody>
      <a:bodyPr/>
      <a:lstStyle/>
      <a:p>
        <a:r>
          <a:rPr lang="nl-NL"/>
          <a:t>Hier zou een tijdsbalkje kunnen komen</a:t>
        </a:r>
      </a:p>
    </p188:txBody>
  </p188:cm>
</p188:cmLst>
</file>

<file path=ppt/comments/modernComment_13E_D1F9DD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2168D36-FAD9-4A1B-A9F8-45A6181B4973}" authorId="{9025F433-AD43-53FE-6285-4F4AFA11B18C}" created="2025-09-30T09:17:49.487">
    <pc:sldMkLst xmlns:pc="http://schemas.microsoft.com/office/powerpoint/2013/main/command">
      <pc:docMk/>
      <pc:sldMk cId="3522813320" sldId="318"/>
    </pc:sldMkLst>
    <p188:txBody>
      <a:bodyPr/>
      <a:lstStyle/>
      <a:p>
        <a:r>
          <a:rPr lang="nl-NL"/>
          <a:t>Kun je dit nummeren?</a:t>
        </a:r>
      </a:p>
    </p188:txBody>
  </p188:cm>
</p188:cmLst>
</file>

<file path=ppt/comments/modernComment_14B_29E2B3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2EA7FB-7A7C-41EB-A9E5-168BDF232475}" authorId="{9025F433-AD43-53FE-6285-4F4AFA11B18C}" created="2025-09-30T09:17:15.978">
    <pc:sldMkLst xmlns:pc="http://schemas.microsoft.com/office/powerpoint/2013/main/command">
      <pc:docMk/>
      <pc:sldMk cId="971486458" sldId="314"/>
    </pc:sldMkLst>
    <p188:txBody>
      <a:bodyPr/>
      <a:lstStyle/>
      <a:p>
        <a:r>
          <a:rPr lang="nl-NL"/>
          <a:t>Kan dit ingekort worden?</a:t>
        </a:r>
      </a:p>
    </p188:txBody>
  </p188:cm>
  <p188:cm id="{11AE5940-B73D-4734-B0B4-689E20B7E08C}" authorId="{35D6D82A-505B-BABF-E18C-04688FE0ECB2}" created="2025-10-03T08:27:55.654">
    <pc:sldMkLst xmlns:pc="http://schemas.microsoft.com/office/powerpoint/2013/main/command">
      <pc:docMk/>
      <pc:sldMk cId="971486458" sldId="314"/>
    </pc:sldMkLst>
    <p188:txBody>
      <a:bodyPr/>
      <a:lstStyle/>
      <a:p>
        <a:r>
          <a:rPr lang="en-US"/>
          <a:t>Door die 8 kan deze weg.</a:t>
        </a:r>
      </a:p>
    </p188:txBody>
  </p188:cm>
  <p188:cm id="{5BD2AD68-0EB3-4221-809F-FFBE3B5666A3}" authorId="{5EAE9334-5502-9569-0539-A74C8972094E}" created="2025-10-03T11:06:45.425">
    <pc:sldMkLst xmlns:pc="http://schemas.microsoft.com/office/powerpoint/2013/main/command">
      <pc:docMk/>
      <pc:sldMk cId="1049448550" sldId="331"/>
    </pc:sldMkLst>
    <p188:txBody>
      <a:bodyPr/>
      <a:lstStyle/>
      <a:p>
        <a:r>
          <a:rPr lang="nl-NL"/>
          <a:t>Ingekort,  8 kan weg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2CAFF-FFB9-4A91-8FB9-B62E07F1C8B4}" type="datetimeFigureOut">
              <a:rPr lang="nl-NL" smtClean="0"/>
              <a:t>6-10-2025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3F8BB-1199-4C78-8639-3E616E3C5B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4050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8718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6223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57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>
                <a:solidFill>
                  <a:srgbClr val="000000"/>
                </a:solidFill>
                <a:latin typeface="Avenir Bold"/>
              </a:rPr>
              <a:t>Aan de hand van deze ontwerpvoorbeelden hebben we u bevraagd op de thema’s: </a:t>
            </a:r>
            <a:r>
              <a:rPr lang="nl-NL" sz="1200" b="1"/>
              <a:t>bouwvolumes, verkeer (auto, fiets, voetganger), groen en water structuur, functie verdeling</a:t>
            </a:r>
            <a:r>
              <a:rPr lang="nl-NL" sz="1200">
                <a:solidFill>
                  <a:srgbClr val="FF0000"/>
                </a:solidFill>
                <a:latin typeface="Avenir Bold"/>
              </a:rPr>
              <a:t> </a:t>
            </a:r>
            <a:endParaRPr lang="nl-NL" sz="1200">
              <a:solidFill>
                <a:srgbClr val="000000"/>
              </a:solidFill>
              <a:latin typeface="Avenir Bold"/>
            </a:endParaRP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2279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9070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33EFC-C22E-3EA8-B5DD-4B1FDF5B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214CF7-4604-8879-7D65-BD81ADF6A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95E806B-D321-9226-9343-F8C904B217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D93A8FA-BDDE-90A3-5849-9B00E086B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370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F5AC8-A9B6-692D-CE25-24B3E7B69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5F9B2E-CB4E-0813-595B-EB44E2CC0B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0657582-5F62-3BCC-9BB4-6A514AB09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087ADD6-2C5B-999E-4273-7C28F9110E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27783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C27A3-50D2-122D-C687-38259A77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88554F3-068D-FB2D-C507-397F93B58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8BDE4AD-104A-21FD-B205-728AA4CFA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Moeilijkheid erkennen (</a:t>
            </a:r>
            <a:r>
              <a:rPr lang="nl-NL" err="1"/>
              <a:t>bijv</a:t>
            </a:r>
            <a:r>
              <a:rPr lang="nl-NL"/>
              <a:t> met technisch of ingewikkeld) en uitleggen.</a:t>
            </a:r>
          </a:p>
          <a:p>
            <a:r>
              <a:rPr lang="nl-NL"/>
              <a:t>Het model wat gemaakt is, is een voorbeeld van wat kan in deze kaart.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E45205-04DA-AEBD-2783-8D195E7FA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933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4EF10-9BDE-0357-AA23-648359CE0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BCC392D-75BB-F212-296E-BF1F9EE15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901EEDE-77D7-8C3F-DCD3-F5DECCF93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Foto van model laten zien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818951C-0F02-F31B-BF14-BCE05EB2A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98979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83DC5-1A58-4185-51DB-B0A33C41C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C8FF187-CD95-E02C-1ED2-1E25DDC4A5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94C92B6-1B29-344B-F53F-3F410C432E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Bart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565B271-7B76-50A6-F3F2-6058589D8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726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54FB8-741F-674C-A407-E35E93F45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25A64D4-3DFB-EAC5-6DAD-E5713CCE5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0895E01-3F1E-8122-1314-22FDE2F37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11199A-0242-252F-AF5C-44DFA6422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605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64C14-8FAD-B86A-14D8-38D0252D7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7D5111E-49AD-40C8-8FC6-EBA7660A4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690837F-FD81-930D-292C-5D2F3C830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027980-D360-3A75-0ACB-5499B955E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7202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BEC4B-D934-BA84-EE7D-0713CFC9F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4CB95E-655B-9CB7-D2A3-E176532B1C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ED3A0D-B223-31E8-D1EB-596E82837E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Schoolplein niet richting de wijk i.v.m. sociale veiligheid</a:t>
            </a:r>
          </a:p>
          <a:p>
            <a:r>
              <a:rPr lang="nl-NL"/>
              <a:t>Fietsroute liever aan de westkant van het water i.v.m. veiligheid fietsers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35ADB1A-5313-FFFD-4A73-F4C5A417C4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51815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F23E5-6F59-962E-3649-F67A81FE7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C44A0D6-517A-95A7-2793-30A2ED86A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83C9273-6630-B6D5-7ACD-F3FF15125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7F8964-DD0F-16AB-FFAF-3AC6A9ACE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830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9C111-498A-4E94-3038-84094F31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C4F4151-A9D5-EAC1-115F-4C91820064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7512880-F41B-A479-8508-AD51BB1FD7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99F289C-D398-CCEC-E83F-74E54894A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851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74E7-BA51-2A40-0E10-C61594063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F5D6D36-6473-E0DA-7594-F8B917918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EF74B9-39D5-7545-F2F6-7155B831D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5085612-D14A-E9E2-ECE1-804C16D224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956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D17ED-EB1D-1BC7-9813-6A08CE09B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9C78700-295A-BFCD-D91C-B01DFE27B0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6C70035-06BB-27FB-7395-6097C6B3D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FA1E83-9A06-6F86-8E8C-A2121D0BC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0308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F13BB-B6B4-88DC-5AC7-52407359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82C386-80BE-1C29-D0CD-7B65DA8DC5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AD7D06A-E80F-607B-27C4-AFC43D756E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CCABAC-B213-FBA8-979E-F28EB8657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242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192AD-B534-C012-892C-019BB71D4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4540884-16DE-E77F-BA78-BC48F16EC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3FC05F3-526F-843B-2371-525845C84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0DF3491-A81A-2321-8756-610B85EA8F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032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F0A0-BB00-849E-C419-BFA988A8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81F243A-4023-5DE4-A28A-B08A9D46D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9781A7C-0FBA-8808-AA07-C6AACC9EE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B5E411C-B591-096D-D786-24AC0CB23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4326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D375C-5994-D53E-03FA-D5C103596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C9EE36-0EA1-CA06-FD56-A7B567E28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E75048B-0E1E-F4F0-74C8-846E88906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>
                <a:latin typeface="Popins Bold"/>
              </a:rPr>
              <a:t>Vaststelling College B&amp;W en Raad Alleen bij een positief besluit gaat het project </a:t>
            </a:r>
          </a:p>
          <a:p>
            <a:r>
              <a:rPr lang="nl-NL" b="1">
                <a:latin typeface="Popins Bold"/>
              </a:rPr>
              <a:t>door naar de Uitwerkingsfase. </a:t>
            </a:r>
          </a:p>
          <a:p>
            <a:r>
              <a:rPr lang="nl-NL" b="1">
                <a:latin typeface="Popins Bold"/>
              </a:rPr>
              <a:t>De Deelgebiedsvisie, Ontwikkelstrategie, Eindverslag participatie en </a:t>
            </a:r>
            <a:r>
              <a:rPr lang="nl-NL" b="1" err="1">
                <a:latin typeface="Popins Bold"/>
              </a:rPr>
              <a:t>Grex</a:t>
            </a:r>
            <a:endParaRPr lang="nl-NL" b="1">
              <a:latin typeface="Popins Bold"/>
            </a:endParaRPr>
          </a:p>
          <a:p>
            <a:r>
              <a:rPr lang="nl-NL" b="1">
                <a:latin typeface="Popins Bold"/>
              </a:rPr>
              <a:t> zullen worden vastgesteld door het college van B&amp;W en de gemeenteraad.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110DCD-5AEA-3456-9178-6DFE691866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986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Juiste icoontjes gebruiken !!!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3944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919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Datum checken</a:t>
            </a:r>
          </a:p>
          <a:p>
            <a:pPr marL="628650" lvl="2" indent="-342900">
              <a:lnSpc>
                <a:spcPts val="3959"/>
              </a:lnSpc>
              <a:buFont typeface="Arial" panose="020B0604020202020204" pitchFamily="34" charset="0"/>
              <a:buChar char="•"/>
            </a:pPr>
            <a:r>
              <a:rPr lang="nl-NL" sz="4000" b="1">
                <a:solidFill>
                  <a:srgbClr val="000000"/>
                </a:solidFill>
                <a:latin typeface="Avenir Bold" panose="020B0604020202020204" charset="0"/>
              </a:rPr>
              <a:t>Presentatie 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Vanaf 9 oktober 2025 te bekijken op </a:t>
            </a:r>
            <a:r>
              <a:rPr lang="nl-NL" sz="2400" b="1" u="sng">
                <a:solidFill>
                  <a:srgbClr val="0070C0"/>
                </a:solidFill>
                <a:latin typeface="Avenir Bold" panose="020B0604020202020204" charset="0"/>
              </a:rPr>
              <a:t>doemee.zoetermeer.nl  </a:t>
            </a:r>
          </a:p>
          <a:p>
            <a:pPr marL="742950" lvl="3">
              <a:lnSpc>
                <a:spcPts val="3959"/>
              </a:lnSpc>
            </a:pPr>
            <a:endParaRPr lang="nl-NL" sz="2400" b="1" u="sng">
              <a:solidFill>
                <a:srgbClr val="0070C0"/>
              </a:solidFill>
              <a:latin typeface="Avenir Bold" panose="020B0604020202020204" charset="0"/>
            </a:endParaRPr>
          </a:p>
          <a:p>
            <a:pPr marL="628650" lvl="2" indent="-342900">
              <a:lnSpc>
                <a:spcPts val="3959"/>
              </a:lnSpc>
              <a:buFont typeface="Arial" panose="020B0604020202020204" pitchFamily="34" charset="0"/>
              <a:buChar char="•"/>
            </a:pPr>
            <a:r>
              <a:rPr lang="nl-NL" sz="4000" b="1">
                <a:solidFill>
                  <a:srgbClr val="000000"/>
                </a:solidFill>
                <a:latin typeface="Avenir Bold" panose="020B0604020202020204" charset="0"/>
              </a:rPr>
              <a:t>Verslag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Uiterlijk @@ oktober op </a:t>
            </a:r>
            <a:r>
              <a:rPr lang="nl-NL" sz="2400" b="1" u="sng">
                <a:solidFill>
                  <a:srgbClr val="0070C0"/>
                </a:solidFill>
                <a:latin typeface="Avenir Bold" panose="020B0604020202020204" charset="0"/>
              </a:rPr>
              <a:t>doemee.zoetermeer.nl 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Heb je een aanvulling op de reacties die gegeven zijn of een andere reactie?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Dat kan tot en met 9 april 2024 op de website van </a:t>
            </a:r>
            <a:r>
              <a:rPr lang="nl-NL" sz="2400" b="1" err="1">
                <a:solidFill>
                  <a:srgbClr val="000000"/>
                </a:solidFill>
                <a:latin typeface="Avenir Bold" panose="020B0604020202020204" charset="0"/>
              </a:rPr>
              <a:t>DoeMee</a:t>
            </a: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. </a:t>
            </a:r>
          </a:p>
          <a:p>
            <a:pPr marL="285750" lvl="2">
              <a:lnSpc>
                <a:spcPts val="3959"/>
              </a:lnSpc>
            </a:pPr>
            <a:endParaRPr lang="nl-NL" sz="2400">
              <a:latin typeface="Avenir Bold" panose="020B0604020202020204" charset="0"/>
            </a:endParaRPr>
          </a:p>
          <a:p>
            <a:pPr marL="628650" lvl="2" indent="-342900">
              <a:lnSpc>
                <a:spcPts val="3959"/>
              </a:lnSpc>
              <a:buFont typeface="Arial" panose="020B0604020202020204" pitchFamily="34" charset="0"/>
              <a:buChar char="•"/>
            </a:pPr>
            <a:r>
              <a:rPr lang="nl-NL" sz="4000" b="1">
                <a:solidFill>
                  <a:srgbClr val="000000"/>
                </a:solidFill>
                <a:latin typeface="Avenir Bold" panose="020B0604020202020204" charset="0"/>
              </a:rPr>
              <a:t>Reageren of vragen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Dit kan tot uiterlijk @@ oktober via </a:t>
            </a:r>
            <a:r>
              <a:rPr lang="nl-NL" sz="2400" b="1" u="sng">
                <a:solidFill>
                  <a:srgbClr val="0070C0"/>
                </a:solidFill>
                <a:latin typeface="Avenir Bold" panose="020B0604020202020204" charset="0"/>
              </a:rPr>
              <a:t>doemee.zoetermeer.nl </a:t>
            </a:r>
          </a:p>
          <a:p>
            <a:pPr marL="1085850" lvl="3" indent="-342900">
              <a:lnSpc>
                <a:spcPts val="3959"/>
              </a:lnSpc>
              <a:buFontTx/>
              <a:buChar char="-"/>
            </a:pPr>
            <a:r>
              <a:rPr lang="nl-NL" sz="2400" b="1">
                <a:solidFill>
                  <a:srgbClr val="000000"/>
                </a:solidFill>
                <a:latin typeface="Avenir Bold" panose="020B0604020202020204" charset="0"/>
              </a:rPr>
              <a:t>Of deze kunnen gemaild worden naar: projecten.pmv@zoetermeer.nl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31898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036C0-C5CB-8D9F-A3F8-45755F958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532C2BF-1B4F-58DE-AE2F-79533A416D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57EDA5-89A5-178A-F51B-C15094417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bedankt voor uw aandacht</a:t>
            </a:r>
          </a:p>
          <a:p>
            <a:r>
              <a:rPr lang="nl-NL"/>
              <a:t>Heeft u vragen over het plan? Dan nodig ik u van harte uit om in gesprek te gaan bij de thematafels</a:t>
            </a:r>
          </a:p>
          <a:p>
            <a:r>
              <a:rPr lang="nl-NL"/>
              <a:t>Daar zijn we aanwezig om uw vragen te beantwoorden rond de onderwerpen </a:t>
            </a:r>
            <a:r>
              <a:rPr lang="nl-NL" b="1"/>
              <a:t>Gebouwen, School, Openbare ruimte (verkeer en groen)</a:t>
            </a:r>
            <a:r>
              <a:rPr lang="nl-NL"/>
              <a:t> en </a:t>
            </a:r>
            <a:r>
              <a:rPr lang="nl-NL" b="1"/>
              <a:t>Proces</a:t>
            </a:r>
            <a:r>
              <a:rPr lang="nl-NL"/>
              <a:t>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752B15D-21BB-22AD-2193-E106817A6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428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0F5DC-A1C1-B1AD-E5EB-E58374FF4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AA23F96-61AB-EA99-37F4-255B1088A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6A98394-D9FC-CAA8-EE87-C3727D272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Terugkoppeling eerste bijeenkomst</a:t>
            </a:r>
          </a:p>
          <a:p>
            <a:r>
              <a:rPr lang="nl-NL" b="1"/>
              <a:t>Startbijeenkomst Denemarkenlaan en omgeving – 25 april 2024</a:t>
            </a:r>
            <a:endParaRPr lang="nl-NL"/>
          </a:p>
          <a:p>
            <a:r>
              <a:rPr lang="nl-NL" b="1"/>
              <a:t>Doel van de avond</a:t>
            </a:r>
            <a:endParaRPr lang="nl-NL"/>
          </a:p>
          <a:p>
            <a:r>
              <a:rPr lang="nl-NL"/>
              <a:t>Informeren &amp; ophalen van ideeën bij bewoners en belanghebbenden</a:t>
            </a:r>
          </a:p>
          <a:p>
            <a:r>
              <a:rPr lang="nl-NL" b="1"/>
              <a:t>Opkomst</a:t>
            </a:r>
            <a:endParaRPr lang="nl-NL"/>
          </a:p>
          <a:p>
            <a:r>
              <a:rPr lang="nl-NL"/>
              <a:t>± 75 deelnemers (omwonenden, bedrijven, raadsleden)</a:t>
            </a:r>
          </a:p>
          <a:p>
            <a:r>
              <a:rPr lang="nl-NL" b="1"/>
              <a:t>Belangrijkste thema’s uit gesprekken</a:t>
            </a:r>
            <a:endParaRPr lang="nl-NL"/>
          </a:p>
          <a:p>
            <a:r>
              <a:rPr lang="nl-NL" b="1"/>
              <a:t>Woningbouw</a:t>
            </a:r>
            <a:r>
              <a:rPr lang="nl-NL"/>
              <a:t>: zorgen over aantal (ca. 275), hoogte &amp; inpassing; voorkeur lage bebouwing bij </a:t>
            </a:r>
            <a:r>
              <a:rPr lang="nl-NL" err="1"/>
              <a:t>Marathonpad</a:t>
            </a:r>
            <a:endParaRPr lang="nl-NL"/>
          </a:p>
          <a:p>
            <a:r>
              <a:rPr lang="nl-NL" b="1"/>
              <a:t>School</a:t>
            </a:r>
            <a:r>
              <a:rPr lang="nl-NL"/>
              <a:t>: locatiekeuze, verkeersafwikkeling, mogelijke overlast, voorzieningen voor kinderen</a:t>
            </a:r>
          </a:p>
          <a:p>
            <a:r>
              <a:rPr lang="nl-NL" b="1"/>
              <a:t>Voorzieningen</a:t>
            </a:r>
            <a:r>
              <a:rPr lang="nl-NL"/>
              <a:t>: behoefte aan gezondheidsvoorzieningen, winkels, ontmoetingsplekken</a:t>
            </a:r>
          </a:p>
          <a:p>
            <a:r>
              <a:rPr lang="nl-NL" b="1"/>
              <a:t>Groen &amp; water</a:t>
            </a:r>
            <a:r>
              <a:rPr lang="nl-NL"/>
              <a:t>: wens voor parkje, speeltuin, </a:t>
            </a:r>
            <a:r>
              <a:rPr lang="nl-NL" err="1"/>
              <a:t>hondenuitlaatplaats</a:t>
            </a:r>
            <a:r>
              <a:rPr lang="nl-NL"/>
              <a:t>; zorgen om beperkte ruimte</a:t>
            </a:r>
          </a:p>
          <a:p>
            <a:r>
              <a:rPr lang="nl-NL" b="1"/>
              <a:t>Mobiliteit &amp; parkeren</a:t>
            </a:r>
            <a:r>
              <a:rPr lang="nl-NL"/>
              <a:t>: zorgen over parkeerdruk, bereikbaarheid, verkeersveiligheid, 30 km-inrichting</a:t>
            </a:r>
          </a:p>
          <a:p>
            <a:r>
              <a:rPr lang="nl-NL" b="1"/>
              <a:t>Participatie</a:t>
            </a:r>
            <a:r>
              <a:rPr lang="nl-NL"/>
              <a:t>: waardering voor gesprekstafels, oproep tot blijvende terugkoppeling</a:t>
            </a:r>
          </a:p>
          <a:p>
            <a:r>
              <a:rPr lang="nl-NL" b="1"/>
              <a:t>Vervolg</a:t>
            </a:r>
            <a:endParaRPr lang="nl-NL"/>
          </a:p>
          <a:p>
            <a:r>
              <a:rPr lang="nl-NL"/>
              <a:t>Input wordt verwerkt in deelgebiedsvisie</a:t>
            </a:r>
          </a:p>
          <a:p>
            <a:r>
              <a:rPr lang="nl-NL"/>
              <a:t>Gesprekken met schoolbesturen &amp; grondeigenaren</a:t>
            </a:r>
          </a:p>
          <a:p>
            <a:r>
              <a:rPr lang="nl-NL"/>
              <a:t>Nieuwe bijeenkomst gepland in Q3/Q4 2024</a:t>
            </a:r>
          </a:p>
          <a:p>
            <a:endParaRPr lang="nl-NL"/>
          </a:p>
          <a:p>
            <a:r>
              <a:rPr lang="nl-NL" b="1"/>
              <a:t>Terugkoppeling tweede bijeenkomst</a:t>
            </a:r>
          </a:p>
          <a:p>
            <a:r>
              <a:rPr lang="nl-NL" b="1"/>
              <a:t>Denemarkenlaan en omgeving – 16 oktober 2024</a:t>
            </a:r>
            <a:endParaRPr lang="nl-NL"/>
          </a:p>
          <a:p>
            <a:r>
              <a:rPr lang="nl-NL" b="1"/>
              <a:t>Doel van de avond</a:t>
            </a:r>
            <a:endParaRPr lang="nl-NL"/>
          </a:p>
          <a:p>
            <a:r>
              <a:rPr lang="nl-NL"/>
              <a:t>Ophalen meningen over drie ontwerpvoorbeelden</a:t>
            </a:r>
          </a:p>
          <a:p>
            <a:r>
              <a:rPr lang="nl-NL" b="1"/>
              <a:t>Opkomst</a:t>
            </a:r>
            <a:endParaRPr lang="nl-NL"/>
          </a:p>
          <a:p>
            <a:r>
              <a:rPr lang="nl-NL"/>
              <a:t>± 50 deelnemers (bewoners, bedrijven, raadsleden)</a:t>
            </a:r>
          </a:p>
          <a:p>
            <a:r>
              <a:rPr lang="nl-NL" b="1"/>
              <a:t>Belangrijkste thema’s uit gesprekken</a:t>
            </a:r>
            <a:endParaRPr lang="nl-NL"/>
          </a:p>
          <a:p>
            <a:r>
              <a:rPr lang="nl-NL" b="1"/>
              <a:t>Bouwvolumes</a:t>
            </a:r>
            <a:r>
              <a:rPr lang="nl-NL"/>
              <a:t>: zorgen over hoogte/massa, privacy en inkijk; voorkeur lagere bouw bij Griekse wijk</a:t>
            </a:r>
          </a:p>
          <a:p>
            <a:r>
              <a:rPr lang="nl-NL" b="1"/>
              <a:t>Verkeer &amp; parkeren</a:t>
            </a:r>
            <a:r>
              <a:rPr lang="nl-NL"/>
              <a:t>: zorgen over extra ontsluitingen naar Griekse wijk, verkeersveiligheid; parkeercapaciteit &amp; vergunningen</a:t>
            </a:r>
          </a:p>
          <a:p>
            <a:r>
              <a:rPr lang="nl-NL" b="1"/>
              <a:t>Groen &amp; water</a:t>
            </a:r>
            <a:r>
              <a:rPr lang="nl-NL"/>
              <a:t>: waardering voor bomen, groenstructuur en water; oproep sloot te behouden</a:t>
            </a:r>
          </a:p>
          <a:p>
            <a:r>
              <a:rPr lang="nl-NL" b="1"/>
              <a:t>School &amp; voorzieningen</a:t>
            </a:r>
            <a:r>
              <a:rPr lang="nl-NL"/>
              <a:t>: zorgen over ligging school t.o.v. woningen; risico op overlast; wens voor wijkgebouw/buurtcentrum</a:t>
            </a:r>
          </a:p>
          <a:p>
            <a:r>
              <a:rPr lang="nl-NL" b="1"/>
              <a:t>Algemene opmerkingen</a:t>
            </a:r>
            <a:r>
              <a:rPr lang="nl-NL"/>
              <a:t>: aandacht voor doorstroming (</a:t>
            </a:r>
            <a:r>
              <a:rPr lang="nl-NL" err="1"/>
              <a:t>scheefwonen</a:t>
            </a:r>
            <a:r>
              <a:rPr lang="nl-NL"/>
              <a:t>), bouwoverlast beperken, windhinder bij hoogbouw</a:t>
            </a:r>
          </a:p>
          <a:p>
            <a:r>
              <a:rPr lang="nl-NL" b="1"/>
              <a:t>Vervolg</a:t>
            </a:r>
            <a:endParaRPr lang="nl-NL"/>
          </a:p>
          <a:p>
            <a:r>
              <a:rPr lang="nl-NL"/>
              <a:t>Input wordt verwerkt in uitwerking deelgebiedsvisie</a:t>
            </a:r>
          </a:p>
          <a:p>
            <a:r>
              <a:rPr lang="nl-NL"/>
              <a:t>Volgende bijeenkomst: presentatie van één uitgewerkte variant</a:t>
            </a:r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8D0F989-6BF8-2960-39F9-F676357A5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54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820AF-BADE-8EED-B214-E2BB6CD78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67E2208-3666-7D12-FC10-4F1EC26DD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0B20193-4955-F43E-EDD0-5FAF38F92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7388633-4DD0-5B80-78BF-95E2E4035D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299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29E70-4BA1-B3B2-D16F-B1F9CF6BB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11B76B-E843-DA30-39E6-B79184E04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1470FCD-EA84-EAC4-6C47-F9194885F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BE6027-5D0C-AF1E-DF8D-1C5373B2A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561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9CF8D-9BB5-9310-92F8-FFCEBE5BB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A4A1D22-5AFC-8C73-08AF-306E12072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00D6092-E297-9F2B-0A48-60EE2C492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Terugkoppeling eerdere bijeenkomsten </a:t>
            </a:r>
          </a:p>
          <a:p>
            <a:r>
              <a:rPr lang="nl-NL" b="1"/>
              <a:t>Doel van de avonden: </a:t>
            </a:r>
            <a:r>
              <a:rPr lang="nl-NL"/>
              <a:t>Informeren &amp; ophalen van ideeën bij bewoners en belanghebbenden. Tweede bijeenkomst 3 ontwerpvoorbeelden getoond.</a:t>
            </a:r>
          </a:p>
          <a:p>
            <a:r>
              <a:rPr lang="nl-NL" b="1"/>
              <a:t>Belangrijkste thema’s uit gesprekken</a:t>
            </a:r>
            <a:endParaRPr lang="nl-NL"/>
          </a:p>
          <a:p>
            <a:r>
              <a:rPr lang="nl-NL" b="1"/>
              <a:t>Woningbouw</a:t>
            </a:r>
            <a:r>
              <a:rPr lang="nl-NL"/>
              <a:t>: zorgen over aantal (ca. 275), hoogte &amp; inpassing; voorkeur lage bebouwing bij </a:t>
            </a:r>
            <a:r>
              <a:rPr lang="nl-NL" err="1"/>
              <a:t>Marathonpad</a:t>
            </a:r>
            <a:endParaRPr lang="nl-NL"/>
          </a:p>
          <a:p>
            <a:r>
              <a:rPr lang="nl-NL" b="1"/>
              <a:t>School</a:t>
            </a:r>
            <a:r>
              <a:rPr lang="nl-NL"/>
              <a:t>: locatiekeuze, verkeersafwikkeling, mogelijke overlast, voorzieningen voor kinderen</a:t>
            </a:r>
          </a:p>
          <a:p>
            <a:r>
              <a:rPr lang="nl-NL" b="1"/>
              <a:t>Voorzieningen</a:t>
            </a:r>
            <a:r>
              <a:rPr lang="nl-NL"/>
              <a:t>: behoefte aan gezondheidsvoorzieningen, winkels, ontmoetingsplekken</a:t>
            </a:r>
          </a:p>
          <a:p>
            <a:r>
              <a:rPr lang="nl-NL" b="1"/>
              <a:t>Groen &amp; water</a:t>
            </a:r>
            <a:r>
              <a:rPr lang="nl-NL"/>
              <a:t>: wens voor parkje, speeltuin, </a:t>
            </a:r>
            <a:r>
              <a:rPr lang="nl-NL" err="1"/>
              <a:t>hondenuitlaatplaats</a:t>
            </a:r>
            <a:r>
              <a:rPr lang="nl-NL"/>
              <a:t>; zorgen om beperkte ruimte</a:t>
            </a:r>
          </a:p>
          <a:p>
            <a:r>
              <a:rPr lang="nl-NL" b="1"/>
              <a:t>Mobiliteit &amp; parkeren</a:t>
            </a:r>
            <a:r>
              <a:rPr lang="nl-NL"/>
              <a:t>: zorgen over parkeerdruk, bereikbaarheid, verkeersveiligheid, 30 km-inrichting</a:t>
            </a:r>
          </a:p>
          <a:p>
            <a:r>
              <a:rPr lang="nl-NL" b="1"/>
              <a:t>Participatie</a:t>
            </a:r>
            <a:r>
              <a:rPr lang="nl-NL"/>
              <a:t>: waardering voor gesprekstafels, oproep tot blijvende terugkoppeling</a:t>
            </a:r>
          </a:p>
          <a:p>
            <a:r>
              <a:rPr lang="nl-NL" b="1"/>
              <a:t>Vervolg</a:t>
            </a:r>
            <a:endParaRPr lang="nl-NL"/>
          </a:p>
          <a:p>
            <a:r>
              <a:rPr lang="nl-NL"/>
              <a:t>Input wordt verwerkt in deelgebiedsvisie</a:t>
            </a:r>
          </a:p>
          <a:p>
            <a:r>
              <a:rPr lang="nl-NL"/>
              <a:t>Gesprekken met schoolbesturen &amp; grondeigenaren</a:t>
            </a:r>
          </a:p>
          <a:p>
            <a:r>
              <a:rPr lang="nl-NL"/>
              <a:t>Nieuwe bijeenkomst gepland in Q3/Q4 2024</a:t>
            </a:r>
          </a:p>
          <a:p>
            <a:endParaRPr lang="nl-NL"/>
          </a:p>
          <a:p>
            <a:r>
              <a:rPr lang="nl-NL" b="1"/>
              <a:t>Terugkoppeling tweede bijeenkomst</a:t>
            </a:r>
          </a:p>
          <a:p>
            <a:r>
              <a:rPr lang="nl-NL" b="1"/>
              <a:t>Denemarkenlaan en omgeving – 16 oktober 2024</a:t>
            </a:r>
            <a:endParaRPr lang="nl-NL"/>
          </a:p>
          <a:p>
            <a:r>
              <a:rPr lang="nl-NL" b="1"/>
              <a:t>Doel van de avond</a:t>
            </a:r>
            <a:endParaRPr lang="nl-NL"/>
          </a:p>
          <a:p>
            <a:r>
              <a:rPr lang="nl-NL"/>
              <a:t>Ophalen meningen over drie ontwerpvoorbeelden</a:t>
            </a:r>
          </a:p>
          <a:p>
            <a:r>
              <a:rPr lang="nl-NL" b="1"/>
              <a:t>Opkomst</a:t>
            </a:r>
            <a:endParaRPr lang="nl-NL"/>
          </a:p>
          <a:p>
            <a:r>
              <a:rPr lang="nl-NL"/>
              <a:t>± 50 deelnemers (bewoners, bedrijven, raadsleden)</a:t>
            </a:r>
          </a:p>
          <a:p>
            <a:r>
              <a:rPr lang="nl-NL" b="1"/>
              <a:t>Belangrijkste thema’s uit gesprekken</a:t>
            </a:r>
            <a:endParaRPr lang="nl-NL"/>
          </a:p>
          <a:p>
            <a:r>
              <a:rPr lang="nl-NL" b="1"/>
              <a:t>Bouwvolumes</a:t>
            </a:r>
            <a:r>
              <a:rPr lang="nl-NL"/>
              <a:t>: zorgen over hoogte/massa, privacy en inkijk; voorkeur lagere bouw bij Griekse wijk</a:t>
            </a:r>
          </a:p>
          <a:p>
            <a:r>
              <a:rPr lang="nl-NL" b="1"/>
              <a:t>Verkeer &amp; parkeren</a:t>
            </a:r>
            <a:r>
              <a:rPr lang="nl-NL"/>
              <a:t>: zorgen over extra ontsluitingen naar Griekse wijk, verkeersveiligheid; parkeercapaciteit &amp; vergunningen</a:t>
            </a:r>
          </a:p>
          <a:p>
            <a:r>
              <a:rPr lang="nl-NL" b="1"/>
              <a:t>Groen &amp; water</a:t>
            </a:r>
            <a:r>
              <a:rPr lang="nl-NL"/>
              <a:t>: waardering voor bomen, groenstructuur en water; oproep sloot te behouden</a:t>
            </a:r>
          </a:p>
          <a:p>
            <a:r>
              <a:rPr lang="nl-NL" b="1"/>
              <a:t>School &amp; voorzieningen</a:t>
            </a:r>
            <a:r>
              <a:rPr lang="nl-NL"/>
              <a:t>: zorgen over ligging school t.o.v. woningen; risico op overlast; wens voor wijkgebouw/buurtcentrum</a:t>
            </a:r>
          </a:p>
          <a:p>
            <a:r>
              <a:rPr lang="nl-NL" b="1"/>
              <a:t>Algemene opmerkingen</a:t>
            </a:r>
            <a:r>
              <a:rPr lang="nl-NL"/>
              <a:t>: aandacht voor doorstroming (</a:t>
            </a:r>
            <a:r>
              <a:rPr lang="nl-NL" err="1"/>
              <a:t>scheefwonen</a:t>
            </a:r>
            <a:r>
              <a:rPr lang="nl-NL"/>
              <a:t>), bouwoverlast beperken, windhinder bij hoogbouw</a:t>
            </a:r>
          </a:p>
          <a:p>
            <a:r>
              <a:rPr lang="nl-NL" b="1"/>
              <a:t>Vervolg</a:t>
            </a:r>
            <a:endParaRPr lang="nl-NL"/>
          </a:p>
          <a:p>
            <a:r>
              <a:rPr lang="nl-NL"/>
              <a:t>Input wordt verwerkt in uitwerking deelgebiedsvisie</a:t>
            </a:r>
          </a:p>
          <a:p>
            <a:r>
              <a:rPr lang="nl-NL"/>
              <a:t>Volgende bijeenkomst: presentatie van één uitgewerkte variant</a:t>
            </a:r>
          </a:p>
          <a:p>
            <a:endParaRPr lang="nl-NL"/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E47D05-CF9F-CE55-5740-623DB24355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018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31EFE-F1F8-8EAF-CE62-127DB6BEA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8EA23AB-47BD-ECC7-4722-7908D935E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899D967-2183-497E-D0A8-F86E223A2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D642D7A-57EB-36CD-BD27-6C1DD63CF8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005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29167-F9D4-D5BB-2DE6-D3FD224A7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9025E5A-D32B-2914-C492-F1C99ED611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46C674C-356E-1F35-C3E6-D5BB9DE37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CC3E9C-FED8-6A89-9746-EA6634DB7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426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A004A-3CC3-EE22-A7F0-C76D36C1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392DAE2-7A9D-9BBE-225B-2AAEF2A2A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AE7E09D-AC2D-78EE-9322-1D353FFDEA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50DC852-6C4B-930C-F0F1-5443146F1A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3F8BB-1199-4C78-8639-3E616E3C5BD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294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C6134D5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5_4C210F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4_2E4DFACB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7CAB45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B_15D483FA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etermeer.nl/deelgebied-1-denemarkenlaan-e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8_DF103192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hyperlink" Target="mailto:binnenstad@zoetermeer.nl?subject=Reactie%20startbijeenkomst%2025%20april%20Denemarkenlaan" TargetMode="External"/><Relationship Id="rId5" Type="http://schemas.openxmlformats.org/officeDocument/2006/relationships/image" Target="../media/image39.png"/><Relationship Id="rId10" Type="http://schemas.openxmlformats.org/officeDocument/2006/relationships/hyperlink" Target="https://doemee.zoetermeer.nl/denemarkenlaan/default.aspx" TargetMode="External"/><Relationship Id="rId4" Type="http://schemas.openxmlformats.org/officeDocument/2006/relationships/image" Target="../media/image35.svg"/><Relationship Id="rId9" Type="http://schemas.openxmlformats.org/officeDocument/2006/relationships/hyperlink" Target="http://www.zoetermeer.nl/deelgebied-1-denemarkenlaan-eo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4B_29E2B38F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zoetermeer.nl/deelgebied-1-denemarkenlaan-e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etermeer.nl/deelgebied-1-denemarkenlaan-eo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18/10/relationships/comments" Target="../comments/modernComment_13E_D1F9DD88.xm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oetermeer.nl/deelgebied-1-denemarkenlaan-eo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0" y="15240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 descr="A screenshot of a phone  Description automatically generated with medium confidence"/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5A51ED-C8CA-4579-D8D1-EB5C8C9BF055}"/>
              </a:ext>
            </a:extLst>
          </p:cNvPr>
          <p:cNvSpPr/>
          <p:nvPr/>
        </p:nvSpPr>
        <p:spPr>
          <a:xfrm>
            <a:off x="0" y="0"/>
            <a:ext cx="18288001" cy="1523999"/>
          </a:xfrm>
          <a:prstGeom prst="rect">
            <a:avLst/>
          </a:prstGeom>
          <a:solidFill>
            <a:srgbClr val="CFE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307381" y="9292421"/>
            <a:ext cx="2246033" cy="752333"/>
          </a:xfrm>
          <a:custGeom>
            <a:avLst/>
            <a:gdLst/>
            <a:ahLst/>
            <a:cxnLst/>
            <a:rect l="l" t="t" r="r" b="b"/>
            <a:pathLst>
              <a:path w="2246033" h="752333">
                <a:moveTo>
                  <a:pt x="0" y="0"/>
                </a:moveTo>
                <a:lnTo>
                  <a:pt x="2246034" y="0"/>
                </a:lnTo>
                <a:lnTo>
                  <a:pt x="2246034" y="752333"/>
                </a:lnTo>
                <a:lnTo>
                  <a:pt x="0" y="752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502445" y="576084"/>
            <a:ext cx="17283111" cy="97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7200">
                <a:solidFill>
                  <a:srgbClr val="289943"/>
                </a:solidFill>
                <a:latin typeface="Baloo"/>
              </a:rPr>
              <a:t>WELKOM BIJ DE BIJEENKOMST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7112" y="1487258"/>
            <a:ext cx="17103112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400" err="1">
                <a:solidFill>
                  <a:srgbClr val="289943"/>
                </a:solidFill>
                <a:latin typeface="Baloo"/>
              </a:rPr>
              <a:t>Participatiebijeenkomst</a:t>
            </a:r>
            <a:r>
              <a:rPr lang="en-US" sz="4400">
                <a:solidFill>
                  <a:srgbClr val="289943"/>
                </a:solidFill>
                <a:latin typeface="Baloo"/>
              </a:rPr>
              <a:t> </a:t>
            </a:r>
            <a:r>
              <a:rPr lang="en-US" sz="4400" err="1">
                <a:solidFill>
                  <a:srgbClr val="289943"/>
                </a:solidFill>
                <a:latin typeface="Baloo"/>
              </a:rPr>
              <a:t>Deelgebied</a:t>
            </a:r>
            <a:r>
              <a:rPr lang="en-US" sz="4400">
                <a:solidFill>
                  <a:srgbClr val="289943"/>
                </a:solidFill>
                <a:latin typeface="Baloo"/>
              </a:rPr>
              <a:t> 1 </a:t>
            </a:r>
            <a:r>
              <a:rPr lang="en-US" sz="4400" err="1">
                <a:solidFill>
                  <a:srgbClr val="289943"/>
                </a:solidFill>
                <a:latin typeface="Baloo"/>
              </a:rPr>
              <a:t>Denemarkenlaan</a:t>
            </a:r>
            <a:r>
              <a:rPr lang="en-US" sz="4400">
                <a:solidFill>
                  <a:srgbClr val="289943"/>
                </a:solidFill>
                <a:latin typeface="Baloo"/>
              </a:rPr>
              <a:t> </a:t>
            </a:r>
            <a:r>
              <a:rPr lang="en-US" sz="4400" err="1">
                <a:solidFill>
                  <a:srgbClr val="289943"/>
                </a:solidFill>
                <a:latin typeface="Baloo"/>
              </a:rPr>
              <a:t>e.o</a:t>
            </a:r>
            <a:r>
              <a:rPr lang="en-US" sz="4400">
                <a:solidFill>
                  <a:srgbClr val="289943"/>
                </a:solidFill>
                <a:latin typeface="Baloo"/>
              </a:rPr>
              <a:t>. </a:t>
            </a:r>
            <a:endParaRPr lang="nl-NL" sz="4400">
              <a:ea typeface="Calibri"/>
              <a:cs typeface="Calibri"/>
            </a:endParaRPr>
          </a:p>
          <a:p>
            <a:pPr algn="ctr"/>
            <a:r>
              <a:rPr lang="en-US" sz="4400">
                <a:solidFill>
                  <a:srgbClr val="289943"/>
                </a:solidFill>
                <a:latin typeface="Baloo"/>
              </a:rPr>
              <a:t>8 </a:t>
            </a:r>
            <a:r>
              <a:rPr lang="en-US" sz="4400" err="1">
                <a:solidFill>
                  <a:srgbClr val="289943"/>
                </a:solidFill>
                <a:latin typeface="Baloo"/>
              </a:rPr>
              <a:t>oktober</a:t>
            </a:r>
            <a:r>
              <a:rPr lang="en-US" sz="4400">
                <a:solidFill>
                  <a:srgbClr val="289943"/>
                </a:solidFill>
                <a:latin typeface="Baloo"/>
              </a:rPr>
              <a:t> 2025</a:t>
            </a:r>
            <a:endParaRPr lang="en-US" sz="44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B809B687-D320-26C5-7096-4694B10D12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2" r="49" b="478"/>
          <a:stretch/>
        </p:blipFill>
        <p:spPr>
          <a:xfrm>
            <a:off x="-472129" y="0"/>
            <a:ext cx="9728236" cy="1031002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D96F98-157F-9A11-02E1-85A7C600F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" t="-1865" r="5864" b="4591"/>
          <a:stretch/>
        </p:blipFill>
        <p:spPr>
          <a:xfrm>
            <a:off x="9258817" y="-169905"/>
            <a:ext cx="9140390" cy="104827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5E8FA7-841E-0622-BAA0-8293E0A79EC3}"/>
              </a:ext>
            </a:extLst>
          </p:cNvPr>
          <p:cNvSpPr txBox="1"/>
          <p:nvPr/>
        </p:nvSpPr>
        <p:spPr>
          <a:xfrm>
            <a:off x="10954859" y="105902"/>
            <a:ext cx="7448374" cy="113955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B5A8580-A8D5-22DD-518E-F8B1F641A0EE}"/>
              </a:ext>
            </a:extLst>
          </p:cNvPr>
          <p:cNvSpPr/>
          <p:nvPr/>
        </p:nvSpPr>
        <p:spPr>
          <a:xfrm>
            <a:off x="11829388" y="3648001"/>
            <a:ext cx="5143498" cy="710513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err="1">
                <a:latin typeface="Baloo 2 Bold"/>
                <a:cs typeface="Calibri"/>
              </a:rPr>
              <a:t>Denemarkenlaan</a:t>
            </a:r>
            <a:r>
              <a:rPr lang="en-US" sz="3200">
                <a:latin typeface="Baloo 2 Bold"/>
                <a:cs typeface="Calibri"/>
              </a:rPr>
              <a:t> </a:t>
            </a:r>
            <a:r>
              <a:rPr lang="en-US" sz="3200" err="1">
                <a:latin typeface="Baloo 2 Bold"/>
                <a:cs typeface="Calibri"/>
              </a:rPr>
              <a:t>e.o</a:t>
            </a:r>
            <a:r>
              <a:rPr lang="en-US" sz="3200">
                <a:latin typeface="Baloo 2 Bold"/>
                <a:cs typeface="Calibri"/>
              </a:rPr>
              <a:t>.</a:t>
            </a:r>
            <a:endParaRPr lang="en-US" sz="3200">
              <a:latin typeface="Baloo 2 Bold"/>
              <a:cs typeface="Baloo 2 Bold"/>
            </a:endParaRPr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5CB96CA0-6318-E847-7F58-4A0AB38BF6DF}"/>
              </a:ext>
            </a:extLst>
          </p:cNvPr>
          <p:cNvSpPr/>
          <p:nvPr/>
        </p:nvSpPr>
        <p:spPr>
          <a:xfrm>
            <a:off x="-118168" y="8915083"/>
            <a:ext cx="8082805" cy="1128267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pPr algn="ctr"/>
            <a:endParaRPr lang="nl-NL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19F9D854-DEF6-F7CE-621A-EB5069101E42}"/>
              </a:ext>
            </a:extLst>
          </p:cNvPr>
          <p:cNvSpPr/>
          <p:nvPr/>
        </p:nvSpPr>
        <p:spPr>
          <a:xfrm rot="-4560000">
            <a:off x="10555097" y="2232490"/>
            <a:ext cx="525162" cy="284205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AE06B2C0-A2ED-0DEA-BA8C-5DC38413917D}"/>
              </a:ext>
            </a:extLst>
          </p:cNvPr>
          <p:cNvGrpSpPr/>
          <p:nvPr/>
        </p:nvGrpSpPr>
        <p:grpSpPr>
          <a:xfrm>
            <a:off x="-122325" y="8703387"/>
            <a:ext cx="8065125" cy="1562249"/>
            <a:chOff x="0" y="-114300"/>
            <a:chExt cx="1484848" cy="411457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FF78D57E-9CE8-4F99-8E78-DC48034A73D4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29"/>
                </a:lnSpc>
              </a:pPr>
              <a:r>
                <a:rPr lang="nl-NL" sz="6000">
                  <a:solidFill>
                    <a:srgbClr val="FFFFFF"/>
                  </a:solidFill>
                  <a:latin typeface="Baloo 2 Bold"/>
                </a:rPr>
                <a:t>Visie Binnenstad 2040</a:t>
              </a:r>
            </a:p>
          </p:txBody>
        </p:sp>
        <p:sp>
          <p:nvSpPr>
            <p:cNvPr id="5" name="TextBox 15">
              <a:extLst>
                <a:ext uri="{FF2B5EF4-FFF2-40B4-BE49-F238E27FC236}">
                  <a16:creationId xmlns:a16="http://schemas.microsoft.com/office/drawing/2014/main" id="{E5D743C8-FB19-EF75-A959-181F550BCFAF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8" name="Freeform 14">
            <a:extLst>
              <a:ext uri="{FF2B5EF4-FFF2-40B4-BE49-F238E27FC236}">
                <a16:creationId xmlns:a16="http://schemas.microsoft.com/office/drawing/2014/main" id="{DDCEA47F-D800-0E1A-E7F2-FE550434D0CE}"/>
              </a:ext>
            </a:extLst>
          </p:cNvPr>
          <p:cNvSpPr/>
          <p:nvPr/>
        </p:nvSpPr>
        <p:spPr>
          <a:xfrm>
            <a:off x="10705318" y="709669"/>
            <a:ext cx="7715917" cy="1452822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pPr algn="ctr"/>
            <a:endParaRPr lang="nl-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7E629-D437-3D55-71E0-645A64239745}"/>
              </a:ext>
            </a:extLst>
          </p:cNvPr>
          <p:cNvSpPr txBox="1"/>
          <p:nvPr/>
        </p:nvSpPr>
        <p:spPr>
          <a:xfrm>
            <a:off x="11088511" y="723899"/>
            <a:ext cx="739986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4400">
                <a:solidFill>
                  <a:srgbClr val="FFFFFF"/>
                </a:solidFill>
                <a:latin typeface="Baloo 2 Bold"/>
              </a:rPr>
              <a:t>Wat hebben we in de eerste bijeenkomst besproken?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9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13">
            <a:extLst>
              <a:ext uri="{FF2B5EF4-FFF2-40B4-BE49-F238E27FC236}">
                <a16:creationId xmlns:a16="http://schemas.microsoft.com/office/drawing/2014/main" id="{F3695845-5EA9-3F7A-2A38-07C6A991C602}"/>
              </a:ext>
            </a:extLst>
          </p:cNvPr>
          <p:cNvGrpSpPr/>
          <p:nvPr/>
        </p:nvGrpSpPr>
        <p:grpSpPr>
          <a:xfrm>
            <a:off x="3" y="847468"/>
            <a:ext cx="16174246" cy="1746105"/>
            <a:chOff x="-1492948" y="-162723"/>
            <a:chExt cx="2977796" cy="45988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87DE62E-A47D-0C50-328A-A5D9B6FF425F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3879177B-4C0B-7CBE-6DDC-42B83AE1E053}"/>
                </a:ext>
              </a:extLst>
            </p:cNvPr>
            <p:cNvSpPr/>
            <p:nvPr/>
          </p:nvSpPr>
          <p:spPr>
            <a:xfrm>
              <a:off x="-1492948" y="-162723"/>
              <a:ext cx="1545843" cy="279706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35" name="TextBox 20">
            <a:extLst>
              <a:ext uri="{FF2B5EF4-FFF2-40B4-BE49-F238E27FC236}">
                <a16:creationId xmlns:a16="http://schemas.microsoft.com/office/drawing/2014/main" id="{5F8F2940-1295-CF50-ECFF-C2BC853E21E7}"/>
              </a:ext>
            </a:extLst>
          </p:cNvPr>
          <p:cNvSpPr txBox="1"/>
          <p:nvPr/>
        </p:nvSpPr>
        <p:spPr>
          <a:xfrm>
            <a:off x="221069" y="1062043"/>
            <a:ext cx="8923936" cy="168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29"/>
              </a:lnSpc>
            </a:pPr>
            <a:r>
              <a:rPr lang="en-US" sz="6000" err="1">
                <a:solidFill>
                  <a:srgbClr val="FFFFFF"/>
                </a:solidFill>
                <a:latin typeface="Baloo 2 Bold"/>
              </a:rPr>
              <a:t>Visie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 2 Bold"/>
              </a:rPr>
              <a:t>Binnenstad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 2040</a:t>
            </a:r>
          </a:p>
          <a:p>
            <a:pPr>
              <a:lnSpc>
                <a:spcPts val="6529"/>
              </a:lnSpc>
            </a:pPr>
            <a:endParaRPr lang="en-US" sz="6000">
              <a:solidFill>
                <a:srgbClr val="FFFFFF"/>
              </a:solidFill>
              <a:latin typeface="Baloo 2 Bold"/>
              <a:cs typeface="Baloo 2 Bol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BE8A99-8638-CF3C-D7AD-11E6A1C1CCB8}"/>
              </a:ext>
            </a:extLst>
          </p:cNvPr>
          <p:cNvGrpSpPr/>
          <p:nvPr/>
        </p:nvGrpSpPr>
        <p:grpSpPr>
          <a:xfrm>
            <a:off x="525722" y="2314083"/>
            <a:ext cx="9152504" cy="7686742"/>
            <a:chOff x="10664276" y="2204626"/>
            <a:chExt cx="7895713" cy="6807256"/>
          </a:xfrm>
        </p:grpSpPr>
        <p:sp>
          <p:nvSpPr>
            <p:cNvPr id="55" name="TextBox 8">
              <a:extLst>
                <a:ext uri="{FF2B5EF4-FFF2-40B4-BE49-F238E27FC236}">
                  <a16:creationId xmlns:a16="http://schemas.microsoft.com/office/drawing/2014/main" id="{815A4621-2139-6E25-EAFB-9531BEFF0B12}"/>
                </a:ext>
              </a:extLst>
            </p:cNvPr>
            <p:cNvSpPr txBox="1"/>
            <p:nvPr/>
          </p:nvSpPr>
          <p:spPr>
            <a:xfrm>
              <a:off x="10664278" y="4706586"/>
              <a:ext cx="6712683" cy="4647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47040" lvl="2" indent="-148590">
                <a:lnSpc>
                  <a:spcPts val="4139"/>
                </a:lnSpc>
                <a:spcBef>
                  <a:spcPct val="0"/>
                </a:spcBef>
              </a:pPr>
              <a:endParaRPr lang="en-US" sz="2250">
                <a:solidFill>
                  <a:srgbClr val="000000"/>
                </a:solidFill>
                <a:latin typeface="Avenir Bold"/>
              </a:endParaRPr>
            </a:p>
          </p:txBody>
        </p:sp>
        <p:sp>
          <p:nvSpPr>
            <p:cNvPr id="57" name="TextBox 9">
              <a:extLst>
                <a:ext uri="{FF2B5EF4-FFF2-40B4-BE49-F238E27FC236}">
                  <a16:creationId xmlns:a16="http://schemas.microsoft.com/office/drawing/2014/main" id="{5471DFB7-CE96-0E4B-F532-EED6BE06E52F}"/>
                </a:ext>
              </a:extLst>
            </p:cNvPr>
            <p:cNvSpPr txBox="1"/>
            <p:nvPr/>
          </p:nvSpPr>
          <p:spPr>
            <a:xfrm>
              <a:off x="10664276" y="5320356"/>
              <a:ext cx="6712683" cy="464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7040" lvl="2" indent="-148590">
                <a:lnSpc>
                  <a:spcPts val="4139"/>
                </a:lnSpc>
                <a:spcBef>
                  <a:spcPct val="0"/>
                </a:spcBef>
              </a:pPr>
              <a:endParaRPr lang="en-US" sz="2250">
                <a:solidFill>
                  <a:srgbClr val="000000"/>
                </a:solidFill>
                <a:latin typeface="Avenir Bold"/>
              </a:endParaRPr>
            </a:p>
          </p:txBody>
        </p:sp>
        <p:sp>
          <p:nvSpPr>
            <p:cNvPr id="74" name="TextBox 8">
              <a:extLst>
                <a:ext uri="{FF2B5EF4-FFF2-40B4-BE49-F238E27FC236}">
                  <a16:creationId xmlns:a16="http://schemas.microsoft.com/office/drawing/2014/main" id="{BC0FC2AC-9AC8-AC0F-01C5-11CC54C8B0B5}"/>
                </a:ext>
              </a:extLst>
            </p:cNvPr>
            <p:cNvSpPr txBox="1"/>
            <p:nvPr/>
          </p:nvSpPr>
          <p:spPr>
            <a:xfrm>
              <a:off x="10849086" y="2204626"/>
              <a:ext cx="7710903" cy="6807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nl-NL" sz="4400">
                  <a:solidFill>
                    <a:srgbClr val="000000"/>
                  </a:solidFill>
                  <a:latin typeface="Avenir Bold"/>
                  <a:cs typeface="Baloo"/>
                </a:rPr>
                <a:t>Uitgangspunten:</a:t>
              </a:r>
              <a:endParaRPr lang="en-US">
                <a:latin typeface="Avenir Bold"/>
              </a:endParaRP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Bouwhoogte tussen 4 – 13 verdiepingen</a:t>
              </a: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Speelruimte, ontmoetingsruimte en veel groen</a:t>
              </a: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Parkeren onder de grond </a:t>
              </a:r>
              <a:br>
                <a:rPr lang="nl-NL" sz="3600">
                  <a:latin typeface="Avenir Bold"/>
                  <a:cs typeface="Baloo"/>
                </a:rPr>
              </a:b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of in een gebouw</a:t>
              </a: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Verschillende woningen</a:t>
              </a: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Basisschool </a:t>
              </a:r>
            </a:p>
            <a:p>
              <a:pPr marL="1143000" lvl="2" indent="-571500" fontAlgn="base">
                <a:spcBef>
                  <a:spcPct val="0"/>
                </a:spcBef>
                <a:spcAft>
                  <a:spcPct val="0"/>
                </a:spcAft>
                <a:buFont typeface="Courier New" panose="020B0604020202020204" pitchFamily="34" charset="0"/>
                <a:buChar char="o"/>
              </a:pPr>
              <a:r>
                <a:rPr lang="nl-NL" sz="3600">
                  <a:solidFill>
                    <a:srgbClr val="000000"/>
                  </a:solidFill>
                  <a:latin typeface="Avenir Bold"/>
                  <a:cs typeface="Baloo"/>
                </a:rPr>
                <a:t>Denemarkenlaan en Italiëlaan worden 30 km/uur</a:t>
              </a:r>
            </a:p>
            <a:p>
              <a:pPr marL="641350" lvl="2" indent="-342900">
                <a:spcBef>
                  <a:spcPct val="0"/>
                </a:spcBef>
                <a:buFont typeface="Courier New"/>
                <a:buChar char="o"/>
              </a:pPr>
              <a:endParaRPr lang="nl-NL" sz="2250">
                <a:latin typeface="Avenir Bold"/>
              </a:endParaRPr>
            </a:p>
            <a:p>
              <a:pPr marL="298450" lvl="2">
                <a:spcBef>
                  <a:spcPct val="0"/>
                </a:spcBef>
              </a:pPr>
              <a:endParaRPr lang="nl-NL" sz="2250">
                <a:solidFill>
                  <a:srgbClr val="000000"/>
                </a:solidFill>
                <a:latin typeface="Avenir Bold"/>
              </a:endParaRPr>
            </a:p>
            <a:p>
              <a:pPr marL="641350" lvl="2" indent="-342900">
                <a:spcBef>
                  <a:spcPct val="0"/>
                </a:spcBef>
                <a:buFont typeface="Courier New" panose="020B0604020202020204" pitchFamily="34" charset="0"/>
                <a:buChar char="o"/>
              </a:pPr>
              <a:endParaRPr lang="nl-NL" sz="2250">
                <a:solidFill>
                  <a:srgbClr val="000000"/>
                </a:solidFill>
                <a:latin typeface="Avenir Bold"/>
              </a:endParaRPr>
            </a:p>
            <a:p>
              <a:pPr marL="447040" lvl="2" indent="-148590">
                <a:spcBef>
                  <a:spcPct val="0"/>
                </a:spcBef>
              </a:pPr>
              <a:endParaRPr lang="en-US" sz="2250">
                <a:solidFill>
                  <a:srgbClr val="000000"/>
                </a:solidFill>
                <a:latin typeface="Avenir Bold"/>
              </a:endParaRPr>
            </a:p>
          </p:txBody>
        </p:sp>
      </p:grpSp>
      <p:sp>
        <p:nvSpPr>
          <p:cNvPr id="80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5B8A44C3-90F1-CD76-632E-1D8B8730DFF7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F18785-1F22-D4EF-8DD9-401A6B5CF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517" y="5365073"/>
            <a:ext cx="8158519" cy="46399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E5A6FA0-279C-C7EA-077B-591A54CFE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074" y="283023"/>
            <a:ext cx="8213563" cy="4639901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369CB03D-6F65-F203-378A-77BF1F67C49D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971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2">
            <a:extLst>
              <a:ext uri="{FF2B5EF4-FFF2-40B4-BE49-F238E27FC236}">
                <a16:creationId xmlns:a16="http://schemas.microsoft.com/office/drawing/2014/main" id="{AD431652-F3C8-215B-7FE0-2BBE70292185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D4A22714-ECFB-A26C-CF42-5E0B4834B693}"/>
              </a:ext>
            </a:extLst>
          </p:cNvPr>
          <p:cNvSpPr/>
          <p:nvPr/>
        </p:nvSpPr>
        <p:spPr>
          <a:xfrm>
            <a:off x="3329329" y="3626990"/>
            <a:ext cx="11750037" cy="2398267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9" name="TextBox 20">
            <a:extLst>
              <a:ext uri="{FF2B5EF4-FFF2-40B4-BE49-F238E27FC236}">
                <a16:creationId xmlns:a16="http://schemas.microsoft.com/office/drawing/2014/main" id="{5A7E23ED-DFF1-6E70-006E-AB2811E570F6}"/>
              </a:ext>
            </a:extLst>
          </p:cNvPr>
          <p:cNvSpPr txBox="1"/>
          <p:nvPr/>
        </p:nvSpPr>
        <p:spPr>
          <a:xfrm>
            <a:off x="4221770" y="4044012"/>
            <a:ext cx="9953607" cy="1689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9"/>
              </a:lnSpc>
            </a:pPr>
            <a:r>
              <a:rPr lang="en-US" sz="6000">
                <a:solidFill>
                  <a:srgbClr val="FFFFFF"/>
                </a:solidFill>
                <a:latin typeface="Baloo 2 Bold"/>
              </a:rPr>
              <a:t>Wat </a:t>
            </a:r>
            <a:r>
              <a:rPr lang="en-US" sz="6000" err="1">
                <a:solidFill>
                  <a:srgbClr val="FFFFFF"/>
                </a:solidFill>
                <a:latin typeface="Baloo 2 Bold"/>
              </a:rPr>
              <a:t>hebben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 we in de </a:t>
            </a:r>
            <a:r>
              <a:rPr lang="en-US" sz="6000" err="1">
                <a:solidFill>
                  <a:srgbClr val="FFFFFF"/>
                </a:solidFill>
                <a:latin typeface="Baloo 2 Bold"/>
              </a:rPr>
              <a:t>tweede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 bijeenkomst besproken?</a:t>
            </a:r>
          </a:p>
        </p:txBody>
      </p:sp>
    </p:spTree>
    <p:extLst>
      <p:ext uri="{BB962C8B-B14F-4D97-AF65-F5344CB8AC3E}">
        <p14:creationId xmlns:p14="http://schemas.microsoft.com/office/powerpoint/2010/main" val="3362645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6" descr="Afbeelding met schets, tekening, clipart, illustratie&#10;&#10;Automatisch gegenereerde beschrijving">
            <a:extLst>
              <a:ext uri="{FF2B5EF4-FFF2-40B4-BE49-F238E27FC236}">
                <a16:creationId xmlns:a16="http://schemas.microsoft.com/office/drawing/2014/main" id="{E09B0DBF-B661-0598-07D4-02FBFF6C8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978"/>
          <a:stretch/>
        </p:blipFill>
        <p:spPr>
          <a:xfrm>
            <a:off x="6533445" y="-3035"/>
            <a:ext cx="11759412" cy="10290035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6987CFCC-1163-142C-E50F-3A9CB0031C1E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8152AB91-02DE-09CC-5424-FD4F68E93CEE}"/>
              </a:ext>
            </a:extLst>
          </p:cNvPr>
          <p:cNvSpPr/>
          <p:nvPr/>
        </p:nvSpPr>
        <p:spPr>
          <a:xfrm>
            <a:off x="0" y="723900"/>
            <a:ext cx="6745112" cy="1114156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D8EEF-2A03-6A6C-B1A2-3150B76D268A}"/>
              </a:ext>
            </a:extLst>
          </p:cNvPr>
          <p:cNvSpPr txBox="1"/>
          <p:nvPr/>
        </p:nvSpPr>
        <p:spPr>
          <a:xfrm>
            <a:off x="0" y="289918"/>
            <a:ext cx="9144000" cy="15622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sp>
        <p:nvSpPr>
          <p:cNvPr id="7" name="Tekstvak 18">
            <a:extLst>
              <a:ext uri="{FF2B5EF4-FFF2-40B4-BE49-F238E27FC236}">
                <a16:creationId xmlns:a16="http://schemas.microsoft.com/office/drawing/2014/main" id="{C276CCBD-08CA-D403-11F6-C51F628F6C26}"/>
              </a:ext>
            </a:extLst>
          </p:cNvPr>
          <p:cNvSpPr txBox="1"/>
          <p:nvPr/>
        </p:nvSpPr>
        <p:spPr>
          <a:xfrm>
            <a:off x="238984" y="834001"/>
            <a:ext cx="6129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>
                <a:solidFill>
                  <a:srgbClr val="FFFFFF"/>
                </a:solidFill>
                <a:latin typeface="Baloo 2 Bold"/>
              </a:rPr>
              <a:t>Marathonvaart</a:t>
            </a:r>
          </a:p>
        </p:txBody>
      </p:sp>
    </p:spTree>
    <p:extLst>
      <p:ext uri="{BB962C8B-B14F-4D97-AF65-F5344CB8AC3E}">
        <p14:creationId xmlns:p14="http://schemas.microsoft.com/office/powerpoint/2010/main" val="3085304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A11F-F37E-C5A0-CB9A-995BF54B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24" descr="Afbeelding met schets, Plan, diagram, ontwerp&#10;&#10;Automatisch gegenereerde beschrijving">
            <a:extLst>
              <a:ext uri="{FF2B5EF4-FFF2-40B4-BE49-F238E27FC236}">
                <a16:creationId xmlns:a16="http://schemas.microsoft.com/office/drawing/2014/main" id="{A29DAF0D-366C-9D85-F290-790824D4E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47" r="6484"/>
          <a:stretch/>
        </p:blipFill>
        <p:spPr>
          <a:xfrm>
            <a:off x="5940791" y="6600"/>
            <a:ext cx="12351541" cy="10286264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794FCDD7-AF53-94AE-3A4D-D6917769D9FC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78DB92-99B6-0760-A891-D769EEE58F9B}"/>
              </a:ext>
            </a:extLst>
          </p:cNvPr>
          <p:cNvSpPr/>
          <p:nvPr/>
        </p:nvSpPr>
        <p:spPr>
          <a:xfrm>
            <a:off x="0" y="723900"/>
            <a:ext cx="6745112" cy="1114156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EC967A-61E7-DB30-8FFA-05FA6707BECA}"/>
              </a:ext>
            </a:extLst>
          </p:cNvPr>
          <p:cNvSpPr txBox="1"/>
          <p:nvPr/>
        </p:nvSpPr>
        <p:spPr>
          <a:xfrm>
            <a:off x="0" y="289918"/>
            <a:ext cx="9144000" cy="15622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sp>
        <p:nvSpPr>
          <p:cNvPr id="7" name="Tekstvak 18">
            <a:extLst>
              <a:ext uri="{FF2B5EF4-FFF2-40B4-BE49-F238E27FC236}">
                <a16:creationId xmlns:a16="http://schemas.microsoft.com/office/drawing/2014/main" id="{95D7CDD1-D230-2FC4-0831-99807A2185BD}"/>
              </a:ext>
            </a:extLst>
          </p:cNvPr>
          <p:cNvSpPr txBox="1"/>
          <p:nvPr/>
        </p:nvSpPr>
        <p:spPr>
          <a:xfrm>
            <a:off x="238984" y="834001"/>
            <a:ext cx="612907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6000">
                <a:solidFill>
                  <a:srgbClr val="FFFFFF"/>
                </a:solidFill>
                <a:latin typeface="Baloo 2 Bold"/>
              </a:rPr>
              <a:t>Italiësingel</a:t>
            </a:r>
          </a:p>
        </p:txBody>
      </p:sp>
    </p:spTree>
    <p:extLst>
      <p:ext uri="{BB962C8B-B14F-4D97-AF65-F5344CB8AC3E}">
        <p14:creationId xmlns:p14="http://schemas.microsoft.com/office/powerpoint/2010/main" val="3219203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D1243-E243-A367-B799-A6BBBDFA1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6" descr="Afbeelding met schets, tekening, Plan, diagram&#10;&#10;Automatisch gegenereerde beschrijving">
            <a:extLst>
              <a:ext uri="{FF2B5EF4-FFF2-40B4-BE49-F238E27FC236}">
                <a16:creationId xmlns:a16="http://schemas.microsoft.com/office/drawing/2014/main" id="{7FEC5781-EE3C-6E08-881B-B7E227092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361"/>
          <a:stretch/>
        </p:blipFill>
        <p:spPr>
          <a:xfrm>
            <a:off x="6542698" y="6600"/>
            <a:ext cx="11745302" cy="102804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0CD21B01-A855-7591-8870-3BE8E695B04F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7EE81FE-0FDF-438F-EF02-05C3CC213C0E}"/>
              </a:ext>
            </a:extLst>
          </p:cNvPr>
          <p:cNvSpPr/>
          <p:nvPr/>
        </p:nvSpPr>
        <p:spPr>
          <a:xfrm>
            <a:off x="0" y="723900"/>
            <a:ext cx="6745112" cy="1114156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0B36A-AFEF-45E2-F1BF-5A53332C2DC4}"/>
              </a:ext>
            </a:extLst>
          </p:cNvPr>
          <p:cNvSpPr txBox="1"/>
          <p:nvPr/>
        </p:nvSpPr>
        <p:spPr>
          <a:xfrm>
            <a:off x="0" y="289918"/>
            <a:ext cx="9144000" cy="15622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sp>
        <p:nvSpPr>
          <p:cNvPr id="7" name="Tekstvak 18">
            <a:extLst>
              <a:ext uri="{FF2B5EF4-FFF2-40B4-BE49-F238E27FC236}">
                <a16:creationId xmlns:a16="http://schemas.microsoft.com/office/drawing/2014/main" id="{9E891F98-04CE-CC54-9002-F4CB6A20024A}"/>
              </a:ext>
            </a:extLst>
          </p:cNvPr>
          <p:cNvSpPr txBox="1"/>
          <p:nvPr/>
        </p:nvSpPr>
        <p:spPr>
          <a:xfrm>
            <a:off x="238984" y="834001"/>
            <a:ext cx="612907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6000">
                <a:solidFill>
                  <a:srgbClr val="FFFFFF"/>
                </a:solidFill>
                <a:latin typeface="Baloo 2 Bold"/>
              </a:rPr>
              <a:t>Deense berg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7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EA890A8-8166-BACA-9100-279CD33691A8}"/>
              </a:ext>
            </a:extLst>
          </p:cNvPr>
          <p:cNvSpPr txBox="1"/>
          <p:nvPr/>
        </p:nvSpPr>
        <p:spPr>
          <a:xfrm>
            <a:off x="883966" y="1629536"/>
            <a:ext cx="10644794" cy="60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7040" lvl="2" indent="-148590">
              <a:lnSpc>
                <a:spcPts val="4139"/>
              </a:lnSpc>
              <a:spcBef>
                <a:spcPct val="0"/>
              </a:spcBef>
            </a:pPr>
            <a:endParaRPr lang="en-US" sz="2250">
              <a:solidFill>
                <a:srgbClr val="000000"/>
              </a:solidFill>
              <a:latin typeface="Avenir Bold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901334F9-8093-A3BE-8CE9-97BA775DD476}"/>
              </a:ext>
            </a:extLst>
          </p:cNvPr>
          <p:cNvSpPr txBox="1"/>
          <p:nvPr/>
        </p:nvSpPr>
        <p:spPr>
          <a:xfrm>
            <a:off x="371910" y="1685644"/>
            <a:ext cx="289714" cy="27063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000"/>
              </a:lnSpc>
            </a:pPr>
            <a:endParaRPr/>
          </a:p>
        </p:txBody>
      </p:sp>
      <p:pic>
        <p:nvPicPr>
          <p:cNvPr id="17" name="Afbeelding 16" descr="Afbeelding met schets, tekening, clipart, illustratie&#10;&#10;Automatisch gegenereerde beschrijving">
            <a:extLst>
              <a:ext uri="{FF2B5EF4-FFF2-40B4-BE49-F238E27FC236}">
                <a16:creationId xmlns:a16="http://schemas.microsoft.com/office/drawing/2014/main" id="{ED9C4489-D465-BE6D-568A-27BD1EFABB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978"/>
          <a:stretch/>
        </p:blipFill>
        <p:spPr>
          <a:xfrm>
            <a:off x="-14111" y="2508743"/>
            <a:ext cx="6129079" cy="5322924"/>
          </a:xfrm>
          <a:prstGeom prst="rect">
            <a:avLst/>
          </a:prstGeom>
        </p:spPr>
      </p:pic>
      <p:pic>
        <p:nvPicPr>
          <p:cNvPr id="25" name="Afbeelding 24" descr="Afbeelding met schets, Plan, diagram, ontwerp&#10;&#10;Automatisch gegenereerde beschrijving">
            <a:extLst>
              <a:ext uri="{FF2B5EF4-FFF2-40B4-BE49-F238E27FC236}">
                <a16:creationId xmlns:a16="http://schemas.microsoft.com/office/drawing/2014/main" id="{AA2446A1-A3A5-9253-C6AF-DE264BE45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7" r="6484"/>
          <a:stretch/>
        </p:blipFill>
        <p:spPr>
          <a:xfrm>
            <a:off x="5743235" y="2504267"/>
            <a:ext cx="6424875" cy="5347376"/>
          </a:xfrm>
          <a:prstGeom prst="rect">
            <a:avLst/>
          </a:prstGeom>
        </p:spPr>
      </p:pic>
      <p:pic>
        <p:nvPicPr>
          <p:cNvPr id="27" name="Afbeelding 26" descr="Afbeelding met schets, tekening, Plan, diagram&#10;&#10;Automatisch gegenereerde beschrijving">
            <a:extLst>
              <a:ext uri="{FF2B5EF4-FFF2-40B4-BE49-F238E27FC236}">
                <a16:creationId xmlns:a16="http://schemas.microsoft.com/office/drawing/2014/main" id="{AF7A7E56-0493-38AC-8BA9-4A74C8FD03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361"/>
          <a:stretch/>
        </p:blipFill>
        <p:spPr>
          <a:xfrm>
            <a:off x="12158920" y="2504267"/>
            <a:ext cx="6129080" cy="5327400"/>
          </a:xfrm>
          <a:prstGeom prst="rect">
            <a:avLst/>
          </a:prstGeom>
        </p:spPr>
      </p:pic>
      <p:sp>
        <p:nvSpPr>
          <p:cNvPr id="6" name="Freeform 12">
            <a:extLst>
              <a:ext uri="{FF2B5EF4-FFF2-40B4-BE49-F238E27FC236}">
                <a16:creationId xmlns:a16="http://schemas.microsoft.com/office/drawing/2014/main" id="{C773B70A-1331-7BE6-2A64-0C358E860B75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81B763DF-073D-7F9D-EF3E-6000BA515352}"/>
              </a:ext>
            </a:extLst>
          </p:cNvPr>
          <p:cNvSpPr/>
          <p:nvPr/>
        </p:nvSpPr>
        <p:spPr>
          <a:xfrm>
            <a:off x="1094531" y="1739900"/>
            <a:ext cx="3626557" cy="549712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12" name="Tekstvak 18">
            <a:extLst>
              <a:ext uri="{FF2B5EF4-FFF2-40B4-BE49-F238E27FC236}">
                <a16:creationId xmlns:a16="http://schemas.microsoft.com/office/drawing/2014/main" id="{D931467D-DE5E-A79E-27A1-444C96D11EAF}"/>
              </a:ext>
            </a:extLst>
          </p:cNvPr>
          <p:cNvSpPr txBox="1"/>
          <p:nvPr/>
        </p:nvSpPr>
        <p:spPr>
          <a:xfrm>
            <a:off x="1262959" y="1723000"/>
            <a:ext cx="329274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600">
                <a:solidFill>
                  <a:srgbClr val="FFFFFF"/>
                </a:solidFill>
                <a:latin typeface="Baloo 2 Bold"/>
              </a:rPr>
              <a:t>Marathonvaart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7CE1921-F8B0-3F12-3570-9AFF455B0E1D}"/>
              </a:ext>
            </a:extLst>
          </p:cNvPr>
          <p:cNvSpPr/>
          <p:nvPr/>
        </p:nvSpPr>
        <p:spPr>
          <a:xfrm>
            <a:off x="7076414" y="1754011"/>
            <a:ext cx="3626557" cy="549712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16" name="Tekstvak 18">
            <a:extLst>
              <a:ext uri="{FF2B5EF4-FFF2-40B4-BE49-F238E27FC236}">
                <a16:creationId xmlns:a16="http://schemas.microsoft.com/office/drawing/2014/main" id="{434B00E4-E4B7-2D5C-0662-FFFCFA030620}"/>
              </a:ext>
            </a:extLst>
          </p:cNvPr>
          <p:cNvSpPr txBox="1"/>
          <p:nvPr/>
        </p:nvSpPr>
        <p:spPr>
          <a:xfrm>
            <a:off x="7639953" y="1765333"/>
            <a:ext cx="25166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600">
                <a:solidFill>
                  <a:srgbClr val="FFFFFF"/>
                </a:solidFill>
                <a:latin typeface="Baloo 2 Bold"/>
              </a:rPr>
              <a:t>Italiësingel</a:t>
            </a: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AC24991C-2E99-6143-BB12-B29EA8B2424E}"/>
              </a:ext>
            </a:extLst>
          </p:cNvPr>
          <p:cNvSpPr/>
          <p:nvPr/>
        </p:nvSpPr>
        <p:spPr>
          <a:xfrm>
            <a:off x="13508626" y="1725788"/>
            <a:ext cx="3626557" cy="549712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20" name="Tekstvak 18">
            <a:extLst>
              <a:ext uri="{FF2B5EF4-FFF2-40B4-BE49-F238E27FC236}">
                <a16:creationId xmlns:a16="http://schemas.microsoft.com/office/drawing/2014/main" id="{A151FE1B-2FC0-41B3-12D3-FA4DBE0A64C5}"/>
              </a:ext>
            </a:extLst>
          </p:cNvPr>
          <p:cNvSpPr txBox="1"/>
          <p:nvPr/>
        </p:nvSpPr>
        <p:spPr>
          <a:xfrm>
            <a:off x="13945165" y="1722999"/>
            <a:ext cx="277063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3600">
                <a:solidFill>
                  <a:srgbClr val="FFFFFF"/>
                </a:solidFill>
                <a:latin typeface="Baloo 2 Bold"/>
              </a:rPr>
              <a:t>Deense berg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D4AD0B-CFBA-EB11-6C51-B593E22EA6F9}"/>
              </a:ext>
            </a:extLst>
          </p:cNvPr>
          <p:cNvSpPr/>
          <p:nvPr/>
        </p:nvSpPr>
        <p:spPr>
          <a:xfrm>
            <a:off x="-13447" y="2514600"/>
            <a:ext cx="5755340" cy="5311588"/>
          </a:xfrm>
          <a:prstGeom prst="rect">
            <a:avLst/>
          </a:prstGeom>
          <a:noFill/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E8D580-D71F-8621-45C8-89C810724DC7}"/>
              </a:ext>
            </a:extLst>
          </p:cNvPr>
          <p:cNvSpPr/>
          <p:nvPr/>
        </p:nvSpPr>
        <p:spPr>
          <a:xfrm>
            <a:off x="5741894" y="2507875"/>
            <a:ext cx="6414245" cy="5325035"/>
          </a:xfrm>
          <a:prstGeom prst="rect">
            <a:avLst/>
          </a:prstGeom>
          <a:noFill/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D0724E-3E4E-25E7-6358-D2E99FD6AF82}"/>
              </a:ext>
            </a:extLst>
          </p:cNvPr>
          <p:cNvSpPr/>
          <p:nvPr/>
        </p:nvSpPr>
        <p:spPr>
          <a:xfrm>
            <a:off x="12169587" y="2514598"/>
            <a:ext cx="6131857" cy="5311588"/>
          </a:xfrm>
          <a:prstGeom prst="rect">
            <a:avLst/>
          </a:prstGeom>
          <a:noFill/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35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/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Freeform 5"/>
          <p:cNvSpPr/>
          <p:nvPr/>
        </p:nvSpPr>
        <p:spPr>
          <a:xfrm>
            <a:off x="0" y="561662"/>
            <a:ext cx="9324566" cy="1436205"/>
          </a:xfrm>
          <a:custGeom>
            <a:avLst/>
            <a:gdLst/>
            <a:ahLst/>
            <a:cxnLst/>
            <a:rect l="l" t="t" r="r" b="b"/>
            <a:pathLst>
              <a:path w="1379756" h="199867">
                <a:moveTo>
                  <a:pt x="0" y="0"/>
                </a:moveTo>
                <a:lnTo>
                  <a:pt x="1379756" y="0"/>
                </a:lnTo>
                <a:lnTo>
                  <a:pt x="1379756" y="199867"/>
                </a:lnTo>
                <a:lnTo>
                  <a:pt x="0" y="19986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endParaRPr lang="nl-NL"/>
          </a:p>
        </p:txBody>
      </p:sp>
      <p:sp>
        <p:nvSpPr>
          <p:cNvPr id="6" name="TextBox 6"/>
          <p:cNvSpPr txBox="1"/>
          <p:nvPr/>
        </p:nvSpPr>
        <p:spPr>
          <a:xfrm>
            <a:off x="0" y="212345"/>
            <a:ext cx="8993875" cy="119285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25165" y="741827"/>
            <a:ext cx="8993875" cy="12689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4400">
                <a:solidFill>
                  <a:srgbClr val="FFFFFF"/>
                </a:solidFill>
                <a:latin typeface="Baloo"/>
              </a:rPr>
              <a:t>Wat </a:t>
            </a:r>
            <a:r>
              <a:rPr lang="en-US" sz="4400" err="1">
                <a:solidFill>
                  <a:srgbClr val="FFFFFF"/>
                </a:solidFill>
                <a:latin typeface="Baloo"/>
              </a:rPr>
              <a:t>hebben</a:t>
            </a:r>
            <a:r>
              <a:rPr lang="en-US" sz="4400">
                <a:solidFill>
                  <a:srgbClr val="FFFFFF"/>
                </a:solidFill>
                <a:latin typeface="Baloo"/>
              </a:rPr>
              <a:t> </a:t>
            </a:r>
            <a:r>
              <a:rPr lang="en-US" sz="4400" err="1">
                <a:solidFill>
                  <a:srgbClr val="FFFFFF"/>
                </a:solidFill>
                <a:latin typeface="Baloo"/>
              </a:rPr>
              <a:t>wij</a:t>
            </a:r>
            <a:r>
              <a:rPr lang="en-US" sz="4400">
                <a:solidFill>
                  <a:srgbClr val="FFFFFF"/>
                </a:solidFill>
                <a:latin typeface="Baloo"/>
              </a:rPr>
              <a:t> </a:t>
            </a:r>
            <a:r>
              <a:rPr lang="en-US" sz="4400" err="1">
                <a:solidFill>
                  <a:srgbClr val="FFFFFF"/>
                </a:solidFill>
                <a:latin typeface="Baloo"/>
              </a:rPr>
              <a:t>opgehaald</a:t>
            </a:r>
            <a:r>
              <a:rPr lang="en-US" sz="4400">
                <a:solidFill>
                  <a:srgbClr val="FFFFFF"/>
                </a:solidFill>
                <a:latin typeface="Baloo"/>
              </a:rPr>
              <a:t> uit de </a:t>
            </a:r>
            <a:r>
              <a:rPr lang="en-US" sz="4400" err="1">
                <a:solidFill>
                  <a:srgbClr val="FFFFFF"/>
                </a:solidFill>
                <a:latin typeface="Baloo"/>
              </a:rPr>
              <a:t>bijeenkomsten</a:t>
            </a:r>
            <a:r>
              <a:rPr lang="en-US" sz="4400">
                <a:solidFill>
                  <a:srgbClr val="FFFFFF"/>
                </a:solidFill>
                <a:latin typeface="Baloo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706878" y="2460331"/>
            <a:ext cx="16153978" cy="5139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l"/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Bebouwing</a:t>
            </a:r>
            <a:endParaRPr lang="en-US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L="1485900" lvl="3" indent="-742950" algn="l">
              <a:buFont typeface="+mj-lt"/>
              <a:buAutoNum type="arabicPeriod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Bouwhoogte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1485900" lvl="3" indent="-742950" algn="l">
              <a:buFont typeface="+mj-lt"/>
              <a:buAutoNum type="arabicPeriod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Functies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(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plek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van school,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parkeergarage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,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woningen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)</a:t>
            </a:r>
          </a:p>
          <a:p>
            <a:pPr marL="1485900" lvl="3" indent="-742950" algn="l">
              <a:buFont typeface="+mj-lt"/>
              <a:buAutoNum type="arabicPeriod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Bezonning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285750" lvl="2" algn="l"/>
            <a:endParaRPr lang="en-US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L="285750" lvl="2" algn="l"/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Openbare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ruimte</a:t>
            </a:r>
            <a:endParaRPr lang="en-US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L="1485900" lvl="3" indent="-742950" algn="l">
              <a:buAutoNum type="arabicPeriod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Verkeer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en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groen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1485900" lvl="3" indent="-742950" algn="l">
              <a:buAutoNum type="arabicPeriod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Ontwerp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742950" lvl="2" indent="-457200" algn="l">
              <a:buFont typeface="+mj-lt"/>
              <a:buAutoNum type="arabicPeriod"/>
            </a:pPr>
            <a:endParaRPr lang="en-US" sz="2199" i="1">
              <a:solidFill>
                <a:srgbClr val="000000"/>
              </a:solidFill>
              <a:latin typeface="Avenir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145B-CA45-FD02-D12D-91DEA62F1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A2F497BF-6771-21B8-D48E-644BE732BB45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78AC9E6-19B2-8E2D-198A-21615BC99EF0}"/>
              </a:ext>
            </a:extLst>
          </p:cNvPr>
          <p:cNvSpPr txBox="1"/>
          <p:nvPr/>
        </p:nvSpPr>
        <p:spPr>
          <a:xfrm>
            <a:off x="650432" y="9656999"/>
            <a:ext cx="16788978" cy="46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l">
              <a:lnSpc>
                <a:spcPts val="3959"/>
              </a:lnSpc>
            </a:pPr>
            <a:r>
              <a:rPr lang="en-US" sz="2150" i="1" u="sng" err="1">
                <a:solidFill>
                  <a:srgbClr val="000000"/>
                </a:solidFill>
                <a:latin typeface="Baloo"/>
                <a:cs typeface="Baloo"/>
              </a:rPr>
              <a:t>Visie</a:t>
            </a:r>
            <a:r>
              <a:rPr lang="en-US" sz="2150" i="1" u="sng">
                <a:solidFill>
                  <a:srgbClr val="000000"/>
                </a:solidFill>
                <a:latin typeface="Baloo"/>
                <a:cs typeface="Baloo"/>
              </a:rPr>
              <a:t> </a:t>
            </a:r>
            <a:r>
              <a:rPr lang="en-US" sz="2150" i="1" u="sng" err="1">
                <a:solidFill>
                  <a:srgbClr val="000000"/>
                </a:solidFill>
                <a:latin typeface="Baloo"/>
                <a:cs typeface="Baloo"/>
              </a:rPr>
              <a:t>Binnenstad</a:t>
            </a:r>
            <a:r>
              <a:rPr lang="en-US" sz="2150" i="1" u="sng">
                <a:solidFill>
                  <a:srgbClr val="000000"/>
                </a:solidFill>
                <a:latin typeface="Baloo"/>
                <a:cs typeface="Baloo"/>
              </a:rPr>
              <a:t> 2040</a:t>
            </a:r>
          </a:p>
        </p:txBody>
      </p:sp>
      <p:pic>
        <p:nvPicPr>
          <p:cNvPr id="11" name="Afbeelding 10" descr="Afbeelding met doos, ontwerp, meubels&#10;&#10;Door AI gegenereerde inhoud is mogelijk onjuist.">
            <a:extLst>
              <a:ext uri="{FF2B5EF4-FFF2-40B4-BE49-F238E27FC236}">
                <a16:creationId xmlns:a16="http://schemas.microsoft.com/office/drawing/2014/main" id="{46E9B623-10AD-C507-B21B-1DC1982F58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75" y="5280802"/>
            <a:ext cx="5392623" cy="4337977"/>
          </a:xfrm>
          <a:prstGeom prst="rect">
            <a:avLst/>
          </a:prstGeom>
        </p:spPr>
      </p:pic>
      <p:pic>
        <p:nvPicPr>
          <p:cNvPr id="14" name="Afbeelding 13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99C1D07E-0B2C-52BA-2DB2-8C08ED1654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18014"/>
          <a:stretch>
            <a:fillRect/>
          </a:stretch>
        </p:blipFill>
        <p:spPr>
          <a:xfrm>
            <a:off x="7803369" y="1844686"/>
            <a:ext cx="10482707" cy="8444997"/>
          </a:xfrm>
          <a:prstGeom prst="rect">
            <a:avLst/>
          </a:prstGeom>
        </p:spPr>
      </p:pic>
      <p:grpSp>
        <p:nvGrpSpPr>
          <p:cNvPr id="17" name="Group 13">
            <a:extLst>
              <a:ext uri="{FF2B5EF4-FFF2-40B4-BE49-F238E27FC236}">
                <a16:creationId xmlns:a16="http://schemas.microsoft.com/office/drawing/2014/main" id="{71B7F083-B04A-CC43-3C01-1906C6EB3865}"/>
              </a:ext>
            </a:extLst>
          </p:cNvPr>
          <p:cNvGrpSpPr/>
          <p:nvPr/>
        </p:nvGrpSpPr>
        <p:grpSpPr>
          <a:xfrm>
            <a:off x="0" y="289917"/>
            <a:ext cx="10105798" cy="1512555"/>
            <a:chOff x="0" y="-114300"/>
            <a:chExt cx="1484848" cy="41145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F14A9972-1FD1-1717-7B80-200A653D640D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5AF0878-C0EC-FB27-B57C-08EE59C177E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446B40C-7AAB-86CB-F500-81003198C53B}"/>
              </a:ext>
            </a:extLst>
          </p:cNvPr>
          <p:cNvSpPr txBox="1"/>
          <p:nvPr/>
        </p:nvSpPr>
        <p:spPr>
          <a:xfrm>
            <a:off x="325165" y="1108715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1.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Bouwhoogte</a:t>
            </a:r>
            <a:endParaRPr lang="en-US" sz="6000">
              <a:solidFill>
                <a:srgbClr val="FFFFFF"/>
              </a:solidFill>
              <a:latin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293862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DD491-B7A2-863B-15D8-F69028A1B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DAFF3AD7-4FFD-8398-44C9-CDAA6BFDBF0D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244479C-204A-B29B-0FF3-EBD822A15B98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E46907E8-16C4-FE09-04E7-02AD209AE5A6}"/>
              </a:ext>
            </a:extLst>
          </p:cNvPr>
          <p:cNvSpPr txBox="1"/>
          <p:nvPr/>
        </p:nvSpPr>
        <p:spPr>
          <a:xfrm>
            <a:off x="325878" y="2220443"/>
            <a:ext cx="5923422" cy="45550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l"/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Wens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uit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participatie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:</a:t>
            </a:r>
          </a:p>
          <a:p>
            <a:pPr marL="1314450" lvl="3" indent="-571500">
              <a:buFont typeface="Courier New" panose="020B0604020202020204" pitchFamily="34" charset="0"/>
              <a:buChar char="o"/>
            </a:pP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Lage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gebouwen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aan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de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kant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van de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Griekse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wijk</a:t>
            </a:r>
            <a:br>
              <a:rPr lang="en-US" sz="3600">
                <a:solidFill>
                  <a:srgbClr val="000000"/>
                </a:solidFill>
                <a:latin typeface="Avenir Bold"/>
                <a:cs typeface="Baloo"/>
              </a:rPr>
            </a:b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 </a:t>
            </a:r>
          </a:p>
          <a:p>
            <a:pPr marL="1314450" lvl="3" indent="-571500" algn="l">
              <a:buFont typeface="Courier New" panose="020B0604020202020204" pitchFamily="34" charset="0"/>
              <a:buChar char="o"/>
            </a:pP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Hoge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gebouwen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aan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kant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van de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Denemarkenlaan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</p:txBody>
      </p:sp>
      <p:pic>
        <p:nvPicPr>
          <p:cNvPr id="3" name="Afbeelding 2" descr="Afbeelding met schets, tekening, Plan, diagram&#10;&#10;Automatisch gegenereerde beschrijving">
            <a:extLst>
              <a:ext uri="{FF2B5EF4-FFF2-40B4-BE49-F238E27FC236}">
                <a16:creationId xmlns:a16="http://schemas.microsoft.com/office/drawing/2014/main" id="{9586472B-38CD-F7A4-7755-EBF9A79865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361"/>
          <a:stretch/>
        </p:blipFill>
        <p:spPr>
          <a:xfrm>
            <a:off x="6914144" y="-3868"/>
            <a:ext cx="11782162" cy="10284696"/>
          </a:xfrm>
          <a:prstGeom prst="rect">
            <a:avLst/>
          </a:prstGeom>
        </p:spPr>
      </p:pic>
      <p:grpSp>
        <p:nvGrpSpPr>
          <p:cNvPr id="15" name="Group 13">
            <a:extLst>
              <a:ext uri="{FF2B5EF4-FFF2-40B4-BE49-F238E27FC236}">
                <a16:creationId xmlns:a16="http://schemas.microsoft.com/office/drawing/2014/main" id="{FB2BC615-91B9-6FFA-8ADF-AACFB06D5ADC}"/>
              </a:ext>
            </a:extLst>
          </p:cNvPr>
          <p:cNvGrpSpPr/>
          <p:nvPr/>
        </p:nvGrpSpPr>
        <p:grpSpPr>
          <a:xfrm>
            <a:off x="0" y="289917"/>
            <a:ext cx="9956711" cy="1512555"/>
            <a:chOff x="0" y="-114300"/>
            <a:chExt cx="1484848" cy="41145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CF711C4-B4ED-84DB-B691-BD18BA2C5AC0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9245C37A-8C63-09DA-8115-138EB8973BEA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1E91DFD8-22CB-3E71-7DED-244B9109F34A}"/>
              </a:ext>
            </a:extLst>
          </p:cNvPr>
          <p:cNvSpPr txBox="1"/>
          <p:nvPr/>
        </p:nvSpPr>
        <p:spPr>
          <a:xfrm>
            <a:off x="325165" y="1108715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1.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Bouwhoogte</a:t>
            </a:r>
            <a:endParaRPr lang="en-US" sz="6000">
              <a:solidFill>
                <a:srgbClr val="FFFFFF"/>
              </a:solidFill>
              <a:latin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1967352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22DF7-60F7-34AC-FA61-5BF8F1B09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8344D890-5733-1B53-2122-21394E0091FB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63B0DC60-A491-1FF4-B8C1-4A216147019C}"/>
              </a:ext>
            </a:extLst>
          </p:cNvPr>
          <p:cNvSpPr txBox="1"/>
          <p:nvPr/>
        </p:nvSpPr>
        <p:spPr>
          <a:xfrm>
            <a:off x="13329840" y="783687"/>
            <a:ext cx="5439316" cy="15622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78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0558EA-85B9-198A-CFD8-5BB6B64612DA}"/>
              </a:ext>
            </a:extLst>
          </p:cNvPr>
          <p:cNvGrpSpPr/>
          <p:nvPr/>
        </p:nvGrpSpPr>
        <p:grpSpPr>
          <a:xfrm>
            <a:off x="6899041" y="2844921"/>
            <a:ext cx="4161577" cy="4606083"/>
            <a:chOff x="6899041" y="2449810"/>
            <a:chExt cx="4161577" cy="4606083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4662270-1BC0-15D4-2B91-C05BC89173B3}"/>
                </a:ext>
              </a:extLst>
            </p:cNvPr>
            <p:cNvSpPr/>
            <p:nvPr/>
          </p:nvSpPr>
          <p:spPr>
            <a:xfrm>
              <a:off x="6899041" y="2449810"/>
              <a:ext cx="4161577" cy="4606083"/>
            </a:xfrm>
            <a:custGeom>
              <a:avLst/>
              <a:gdLst/>
              <a:ahLst/>
              <a:cxnLst/>
              <a:rect l="l" t="t" r="r" b="b"/>
              <a:pathLst>
                <a:path w="1092947" h="152914">
                  <a:moveTo>
                    <a:pt x="0" y="0"/>
                  </a:moveTo>
                  <a:lnTo>
                    <a:pt x="1092947" y="0"/>
                  </a:lnTo>
                  <a:lnTo>
                    <a:pt x="1092947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03CA009-D9F6-C77C-27D2-23F6400A754D}"/>
                </a:ext>
              </a:extLst>
            </p:cNvPr>
            <p:cNvSpPr txBox="1"/>
            <p:nvPr/>
          </p:nvSpPr>
          <p:spPr>
            <a:xfrm>
              <a:off x="7459490" y="4438055"/>
              <a:ext cx="3040677" cy="989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>
                  <a:solidFill>
                    <a:srgbClr val="289943"/>
                  </a:solidFill>
                  <a:latin typeface="Baloo"/>
                </a:rPr>
                <a:t>Nico </a:t>
              </a:r>
              <a:r>
                <a:rPr lang="en-US" sz="4400" spc="-28" err="1">
                  <a:solidFill>
                    <a:srgbClr val="289943"/>
                  </a:solidFill>
                  <a:latin typeface="Baloo"/>
                </a:rPr>
                <a:t>Jouwe</a:t>
              </a:r>
              <a:endParaRPr lang="en-US" sz="44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28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2800" u="none" strike="noStrike" spc="-28" err="1">
                  <a:solidFill>
                    <a:srgbClr val="289943"/>
                  </a:solidFill>
                  <a:latin typeface="Baloo"/>
                </a:rPr>
                <a:t>Avond</a:t>
              </a:r>
              <a:r>
                <a:rPr lang="en-US" sz="2800" u="none" strike="noStrike" spc="-28">
                  <a:solidFill>
                    <a:srgbClr val="289943"/>
                  </a:solidFill>
                  <a:latin typeface="Baloo"/>
                </a:rPr>
                <a:t> </a:t>
              </a:r>
              <a:r>
                <a:rPr lang="en-US" sz="2800" u="none" strike="noStrike" spc="-28" err="1">
                  <a:solidFill>
                    <a:srgbClr val="289943"/>
                  </a:solidFill>
                  <a:latin typeface="Baloo"/>
                </a:rPr>
                <a:t>Voorzitter</a:t>
              </a:r>
              <a:endParaRPr lang="en-US" sz="2800" u="none" strike="noStrike" spc="-28">
                <a:solidFill>
                  <a:srgbClr val="289943"/>
                </a:solidFill>
                <a:latin typeface="Baloo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80BA00A-5FB0-8740-C227-F145D1670D7A}"/>
              </a:ext>
            </a:extLst>
          </p:cNvPr>
          <p:cNvGrpSpPr/>
          <p:nvPr/>
        </p:nvGrpSpPr>
        <p:grpSpPr>
          <a:xfrm>
            <a:off x="6260173" y="991891"/>
            <a:ext cx="5439316" cy="1144898"/>
            <a:chOff x="13329840" y="1217669"/>
            <a:chExt cx="5439316" cy="114489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4EDE3B1-ADD4-BA00-32AA-515EBED729AB}"/>
                </a:ext>
              </a:extLst>
            </p:cNvPr>
            <p:cNvSpPr/>
            <p:nvPr/>
          </p:nvSpPr>
          <p:spPr>
            <a:xfrm>
              <a:off x="13329840" y="1217669"/>
              <a:ext cx="5439316" cy="112826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pPr algn="ctr"/>
              <a:endParaRPr lang="nl-NL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3CA19636-3709-A734-1658-D27CDC227967}"/>
                </a:ext>
              </a:extLst>
            </p:cNvPr>
            <p:cNvSpPr txBox="1"/>
            <p:nvPr/>
          </p:nvSpPr>
          <p:spPr>
            <a:xfrm>
              <a:off x="13665010" y="1504832"/>
              <a:ext cx="4768977" cy="857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9"/>
                </a:lnSpc>
              </a:pPr>
              <a:r>
                <a:rPr lang="en-US" sz="6045">
                  <a:solidFill>
                    <a:srgbClr val="FFFFFF"/>
                  </a:solidFill>
                  <a:latin typeface="Baloo 2 Bold"/>
                </a:rPr>
                <a:t>WELKOM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821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A22A1-B22E-F319-5BBA-8501F9797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 descr="Afbeelding met tekst, kaart, schermopname, Multimediasoftware&#10;&#10;Door AI gegenereerde inhoud is mogelijk onjuist.">
            <a:extLst>
              <a:ext uri="{FF2B5EF4-FFF2-40B4-BE49-F238E27FC236}">
                <a16:creationId xmlns:a16="http://schemas.microsoft.com/office/drawing/2014/main" id="{DFB7EA9F-D732-FF8D-08D1-C82F4008F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4244" r="37184" b="24055"/>
          <a:stretch>
            <a:fillRect/>
          </a:stretch>
        </p:blipFill>
        <p:spPr>
          <a:xfrm>
            <a:off x="8088555" y="1"/>
            <a:ext cx="10199445" cy="10287000"/>
          </a:xfrm>
          <a:prstGeom prst="rect">
            <a:avLst/>
          </a:prstGeom>
        </p:spPr>
      </p:pic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6C71266F-3EF9-DD3D-8B2B-77C7CA8630DA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AF70D4D-91BF-4962-8E9E-0F701D7848C2}"/>
              </a:ext>
            </a:extLst>
          </p:cNvPr>
          <p:cNvGrpSpPr/>
          <p:nvPr/>
        </p:nvGrpSpPr>
        <p:grpSpPr>
          <a:xfrm>
            <a:off x="3386522" y="1165312"/>
            <a:ext cx="2472091" cy="580597"/>
            <a:chOff x="0" y="0"/>
            <a:chExt cx="651086" cy="15291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F3906E58-22D6-C718-C706-FB569EF16C10}"/>
                </a:ext>
              </a:extLst>
            </p:cNvPr>
            <p:cNvSpPr/>
            <p:nvPr/>
          </p:nvSpPr>
          <p:spPr>
            <a:xfrm>
              <a:off x="0" y="0"/>
              <a:ext cx="651086" cy="152914"/>
            </a:xfrm>
            <a:custGeom>
              <a:avLst/>
              <a:gdLst/>
              <a:ahLst/>
              <a:cxnLst/>
              <a:rect l="l" t="t" r="r" b="b"/>
              <a:pathLst>
                <a:path w="651086" h="152914">
                  <a:moveTo>
                    <a:pt x="0" y="0"/>
                  </a:moveTo>
                  <a:lnTo>
                    <a:pt x="651086" y="0"/>
                  </a:lnTo>
                  <a:lnTo>
                    <a:pt x="651086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712B490-F430-F50A-F00D-0758F5521365}"/>
                </a:ext>
              </a:extLst>
            </p:cNvPr>
            <p:cNvSpPr txBox="1"/>
            <p:nvPr/>
          </p:nvSpPr>
          <p:spPr>
            <a:xfrm>
              <a:off x="0" y="-114300"/>
              <a:ext cx="651086" cy="26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2" name="Freeform 12">
            <a:extLst>
              <a:ext uri="{FF2B5EF4-FFF2-40B4-BE49-F238E27FC236}">
                <a16:creationId xmlns:a16="http://schemas.microsoft.com/office/drawing/2014/main" id="{52256EBF-6770-6DDA-80FF-8AA30723B895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3" name="TextBox 16">
            <a:extLst>
              <a:ext uri="{FF2B5EF4-FFF2-40B4-BE49-F238E27FC236}">
                <a16:creationId xmlns:a16="http://schemas.microsoft.com/office/drawing/2014/main" id="{2F7C17CC-9DC8-E8B9-3A3F-F73A3A8B2C20}"/>
              </a:ext>
            </a:extLst>
          </p:cNvPr>
          <p:cNvSpPr txBox="1"/>
          <p:nvPr/>
        </p:nvSpPr>
        <p:spPr>
          <a:xfrm>
            <a:off x="670447" y="2310211"/>
            <a:ext cx="2822947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l">
              <a:lnSpc>
                <a:spcPts val="3959"/>
              </a:lnSpc>
            </a:pP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Legenda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6627DCED-615D-5AF2-9D1C-8C3E285605A7}"/>
              </a:ext>
            </a:extLst>
          </p:cNvPr>
          <p:cNvSpPr txBox="1"/>
          <p:nvPr/>
        </p:nvSpPr>
        <p:spPr>
          <a:xfrm>
            <a:off x="1805995" y="2857234"/>
            <a:ext cx="7180632" cy="5501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Bouwvlak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Bouwhoogte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max 12 m</a:t>
            </a: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Hoogte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max 18 m </a:t>
            </a: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Accenten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van 40 m</a:t>
            </a:r>
          </a:p>
          <a:p>
            <a:pPr marL="427990" lvl="2" indent="-142240" algn="l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IKC en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gymzaal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Voorzieningen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verplicht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op BG</a:t>
            </a: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Bijzondere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hoek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Groen (semi-)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openbaar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binnengebied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Ondergrondse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parkeergarage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Entrée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parkeergarage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  <a:p>
            <a:pPr marL="427990" lvl="2" indent="-142240" algn="l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Route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vanuit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omgeving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het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gebied</a:t>
            </a: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 in</a:t>
            </a:r>
          </a:p>
          <a:p>
            <a:pPr marL="427990" lvl="2" indent="-142240" algn="l">
              <a:lnSpc>
                <a:spcPct val="150000"/>
              </a:lnSpc>
            </a:pPr>
            <a:r>
              <a:rPr lang="en-US" sz="2000">
                <a:solidFill>
                  <a:srgbClr val="000000"/>
                </a:solidFill>
                <a:latin typeface="Avenir Bold"/>
                <a:cs typeface="Baloo"/>
              </a:rPr>
              <a:t>Entrée </a:t>
            </a:r>
            <a:r>
              <a:rPr lang="en-US" sz="2000" err="1">
                <a:solidFill>
                  <a:srgbClr val="000000"/>
                </a:solidFill>
                <a:latin typeface="Avenir Bold"/>
                <a:cs typeface="Baloo"/>
              </a:rPr>
              <a:t>gebouw</a:t>
            </a:r>
            <a:endParaRPr lang="en-US" sz="2000">
              <a:solidFill>
                <a:srgbClr val="000000"/>
              </a:solidFill>
              <a:latin typeface="Avenir Bold"/>
              <a:cs typeface="Baloo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11246B02-8432-81EB-4A72-662F11BF4ABE}"/>
              </a:ext>
            </a:extLst>
          </p:cNvPr>
          <p:cNvSpPr txBox="1"/>
          <p:nvPr/>
        </p:nvSpPr>
        <p:spPr>
          <a:xfrm>
            <a:off x="11839932" y="358895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Avenir Bold"/>
              </a:rPr>
              <a:t>12 m</a:t>
            </a:r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97189F1-F881-02CB-B327-DFDAD0E4DDF7}"/>
              </a:ext>
            </a:extLst>
          </p:cNvPr>
          <p:cNvSpPr txBox="1"/>
          <p:nvPr/>
        </p:nvSpPr>
        <p:spPr>
          <a:xfrm>
            <a:off x="10170092" y="5992363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Avenir Bold"/>
              </a:rPr>
              <a:t>8 m</a:t>
            </a:r>
            <a:endParaRPr lang="nl-NL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B969756C-E73B-ECED-3096-CFC6442809D8}"/>
              </a:ext>
            </a:extLst>
          </p:cNvPr>
          <p:cNvSpPr txBox="1"/>
          <p:nvPr/>
        </p:nvSpPr>
        <p:spPr>
          <a:xfrm>
            <a:off x="11968802" y="872151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Avenir Bold"/>
              </a:rPr>
              <a:t>12 m</a:t>
            </a:r>
            <a:endParaRPr lang="nl-NL"/>
          </a:p>
        </p:txBody>
      </p:sp>
      <p:pic>
        <p:nvPicPr>
          <p:cNvPr id="18" name="Afbeelding 17" descr="Afbeelding met tekst, kaart, schermopname, Multimediasoftware&#10;&#10;Door AI gegenereerde inhoud is mogelijk onjuist.">
            <a:extLst>
              <a:ext uri="{FF2B5EF4-FFF2-40B4-BE49-F238E27FC236}">
                <a16:creationId xmlns:a16="http://schemas.microsoft.com/office/drawing/2014/main" id="{94FFBB58-3AFD-37F6-BA1E-B0246E511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6" t="33066" r="82578" b="50429"/>
          <a:stretch>
            <a:fillRect/>
          </a:stretch>
        </p:blipFill>
        <p:spPr>
          <a:xfrm>
            <a:off x="580990" y="2821518"/>
            <a:ext cx="1371540" cy="5485102"/>
          </a:xfrm>
          <a:prstGeom prst="rect">
            <a:avLst/>
          </a:prstGeom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2D503A14-3B8F-0D5F-746F-2E59A72D461F}"/>
              </a:ext>
            </a:extLst>
          </p:cNvPr>
          <p:cNvGrpSpPr/>
          <p:nvPr/>
        </p:nvGrpSpPr>
        <p:grpSpPr>
          <a:xfrm>
            <a:off x="-1" y="301824"/>
            <a:ext cx="10694898" cy="1448365"/>
            <a:chOff x="0" y="-114300"/>
            <a:chExt cx="1484848" cy="41145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141093CD-FC69-C35B-C9B5-948139BEDFA4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FC57A447-3ADB-F9A0-F803-63434CD326E9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57F4CB40-BD0E-1302-F574-B4A4AB068024}"/>
              </a:ext>
            </a:extLst>
          </p:cNvPr>
          <p:cNvSpPr txBox="1"/>
          <p:nvPr/>
        </p:nvSpPr>
        <p:spPr>
          <a:xfrm>
            <a:off x="241821" y="1120621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1.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Spelregelkaart</a:t>
            </a:r>
          </a:p>
        </p:txBody>
      </p:sp>
    </p:spTree>
    <p:extLst>
      <p:ext uri="{BB962C8B-B14F-4D97-AF65-F5344CB8AC3E}">
        <p14:creationId xmlns:p14="http://schemas.microsoft.com/office/powerpoint/2010/main" val="810694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33DF0-987C-AE2F-A11E-40F53A13F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>
            <a:extLst>
              <a:ext uri="{FF2B5EF4-FFF2-40B4-BE49-F238E27FC236}">
                <a16:creationId xmlns:a16="http://schemas.microsoft.com/office/drawing/2014/main" id="{04316F9C-F552-4231-7A0C-7DA934435CB1}"/>
              </a:ext>
            </a:extLst>
          </p:cNvPr>
          <p:cNvGrpSpPr/>
          <p:nvPr/>
        </p:nvGrpSpPr>
        <p:grpSpPr>
          <a:xfrm>
            <a:off x="3386522" y="1165312"/>
            <a:ext cx="2472091" cy="580597"/>
            <a:chOff x="0" y="0"/>
            <a:chExt cx="651086" cy="15291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9489705-73E2-BF61-BAEF-8B36E7DF48FE}"/>
                </a:ext>
              </a:extLst>
            </p:cNvPr>
            <p:cNvSpPr/>
            <p:nvPr/>
          </p:nvSpPr>
          <p:spPr>
            <a:xfrm>
              <a:off x="0" y="0"/>
              <a:ext cx="651086" cy="152914"/>
            </a:xfrm>
            <a:custGeom>
              <a:avLst/>
              <a:gdLst/>
              <a:ahLst/>
              <a:cxnLst/>
              <a:rect l="l" t="t" r="r" b="b"/>
              <a:pathLst>
                <a:path w="651086" h="152914">
                  <a:moveTo>
                    <a:pt x="0" y="0"/>
                  </a:moveTo>
                  <a:lnTo>
                    <a:pt x="651086" y="0"/>
                  </a:lnTo>
                  <a:lnTo>
                    <a:pt x="651086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DC881DB-DEEB-CAC5-B974-CD089A0DC230}"/>
                </a:ext>
              </a:extLst>
            </p:cNvPr>
            <p:cNvSpPr txBox="1"/>
            <p:nvPr/>
          </p:nvSpPr>
          <p:spPr>
            <a:xfrm>
              <a:off x="0" y="-114300"/>
              <a:ext cx="651086" cy="26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C7859C6-5E60-1C7E-1BAC-62C30D802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26" y="1972182"/>
            <a:ext cx="14016746" cy="831248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16E864B-9877-D2E4-EBF7-CAA681DF46EC}"/>
              </a:ext>
            </a:extLst>
          </p:cNvPr>
          <p:cNvSpPr txBox="1"/>
          <p:nvPr/>
        </p:nvSpPr>
        <p:spPr>
          <a:xfrm>
            <a:off x="15105421" y="5666760"/>
            <a:ext cx="18288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/>
              <a:t>Inpassing openbare ruimte volgt</a:t>
            </a: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F83FB0-CEDE-4ECC-D700-81699E8EDC97}"/>
              </a:ext>
            </a:extLst>
          </p:cNvPr>
          <p:cNvGrpSpPr/>
          <p:nvPr/>
        </p:nvGrpSpPr>
        <p:grpSpPr>
          <a:xfrm>
            <a:off x="-1" y="301824"/>
            <a:ext cx="10049373" cy="1498060"/>
            <a:chOff x="0" y="-114300"/>
            <a:chExt cx="1484848" cy="4114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AC2AFA2-E17F-DE4D-8533-FB71888ADE67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0C25825F-5B0F-2A5A-BCDC-495190F31132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5FD1F5BF-2628-8154-F8D1-099C704E6097}"/>
              </a:ext>
            </a:extLst>
          </p:cNvPr>
          <p:cNvSpPr txBox="1"/>
          <p:nvPr/>
        </p:nvSpPr>
        <p:spPr>
          <a:xfrm>
            <a:off x="241821" y="1120621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1.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Bouwhoogte</a:t>
            </a:r>
            <a:endParaRPr lang="en-US" sz="6000" err="1">
              <a:solidFill>
                <a:srgbClr val="FFFFFF"/>
              </a:solidFill>
              <a:latin typeface="Baloo"/>
              <a:cs typeface="Baloo"/>
            </a:endParaRPr>
          </a:p>
        </p:txBody>
      </p:sp>
      <p:sp>
        <p:nvSpPr>
          <p:cNvPr id="20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078660D5-D5D0-EBC1-02A0-94E9BD3FF291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8271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40B4-DE79-F435-37BA-89A6F939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F801F4A6-FA27-6A96-521E-EC8406FA6EF9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4C4E101-CC1A-CB0A-50FC-4D712DE00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106" y="1996501"/>
            <a:ext cx="13955948" cy="828816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F4811AF-DC4E-939A-13D1-2D727C2FD3A2}"/>
              </a:ext>
            </a:extLst>
          </p:cNvPr>
          <p:cNvSpPr txBox="1"/>
          <p:nvPr/>
        </p:nvSpPr>
        <p:spPr>
          <a:xfrm>
            <a:off x="15201842" y="4251056"/>
            <a:ext cx="18288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/>
              <a:t>Inpassing schoolplein en weginrichting volgt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8098184-015F-AF3F-EF5B-46FAD396793A}"/>
              </a:ext>
            </a:extLst>
          </p:cNvPr>
          <p:cNvGrpSpPr/>
          <p:nvPr/>
        </p:nvGrpSpPr>
        <p:grpSpPr>
          <a:xfrm>
            <a:off x="-1" y="301824"/>
            <a:ext cx="8669878" cy="1510219"/>
            <a:chOff x="0" y="-114300"/>
            <a:chExt cx="1484848" cy="411457"/>
          </a:xfrm>
        </p:grpSpPr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B51F2B2C-5C69-7CA1-4D68-AD0474000BA5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D24A30B3-C356-E38B-FEC7-0217DCEC0810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4" name="TextBox 10">
            <a:extLst>
              <a:ext uri="{FF2B5EF4-FFF2-40B4-BE49-F238E27FC236}">
                <a16:creationId xmlns:a16="http://schemas.microsoft.com/office/drawing/2014/main" id="{7D9E9296-ED7E-4754-8D08-104F5C5DF1C2}"/>
              </a:ext>
            </a:extLst>
          </p:cNvPr>
          <p:cNvSpPr txBox="1"/>
          <p:nvPr/>
        </p:nvSpPr>
        <p:spPr>
          <a:xfrm>
            <a:off x="241821" y="1120621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2.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Functies</a:t>
            </a:r>
            <a:endParaRPr lang="en-US" sz="6000" err="1">
              <a:solidFill>
                <a:srgbClr val="FFFFFF"/>
              </a:solidFill>
              <a:latin typeface="Baloo"/>
              <a:cs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7768624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6113B-A3DB-4703-9C42-DD2CD55E1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zwart-wit, kaart, Plan&#10;&#10;Door AI gegenereerde inhoud is mogelijk onjuist.">
            <a:extLst>
              <a:ext uri="{FF2B5EF4-FFF2-40B4-BE49-F238E27FC236}">
                <a16:creationId xmlns:a16="http://schemas.microsoft.com/office/drawing/2014/main" id="{32515760-2F86-415A-8FCE-028E83453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08" y="2171495"/>
            <a:ext cx="12436002" cy="7327562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14B035C3-0663-917D-C243-1A6BC03324DB}"/>
              </a:ext>
            </a:extLst>
          </p:cNvPr>
          <p:cNvSpPr txBox="1"/>
          <p:nvPr/>
        </p:nvSpPr>
        <p:spPr>
          <a:xfrm>
            <a:off x="412345" y="2173306"/>
            <a:ext cx="5273861" cy="6986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/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Bezonning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is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onderdeel</a:t>
            </a:r>
            <a:endParaRPr lang="en-US" err="1">
              <a:solidFill>
                <a:srgbClr val="000000"/>
              </a:solidFill>
              <a:latin typeface="Avenir Bold"/>
              <a:ea typeface="Calibri"/>
              <a:cs typeface="Calibri"/>
            </a:endParaRPr>
          </a:p>
          <a:p>
            <a:pPr marL="427990" lvl="2" indent="-142240"/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van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Hoogbouw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Effect</a:t>
            </a:r>
            <a:endParaRPr lang="en-US">
              <a:solidFill>
                <a:srgbClr val="000000"/>
              </a:solidFill>
              <a:latin typeface="Avenir Bold"/>
              <a:ea typeface="Calibri"/>
              <a:cs typeface="Calibri"/>
            </a:endParaRPr>
          </a:p>
          <a:p>
            <a:pPr marL="427990" lvl="2" indent="-142240"/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Rapportage, met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o.a.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: </a:t>
            </a:r>
            <a:endParaRPr lang="en-US">
              <a:latin typeface="Avenir Bold"/>
              <a:ea typeface="Calibri"/>
              <a:cs typeface="Calibri"/>
            </a:endParaRPr>
          </a:p>
          <a:p>
            <a:pPr marL="1085850" lvl="3" indent="-342900" algn="l"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uitzicht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1085850" lvl="3" indent="-342900" algn="l">
              <a:buFont typeface="Arial" panose="020B0604020202020204" pitchFamily="34" charset="0"/>
              <a:buChar char="•"/>
            </a:pP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privacy</a:t>
            </a:r>
          </a:p>
          <a:p>
            <a:pPr marL="1085850" lvl="3" indent="-342900" algn="l">
              <a:buFont typeface="Arial" panose="020B0604020202020204" pitchFamily="34" charset="0"/>
              <a:buChar char="•"/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Bezonning</a:t>
            </a: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628650" lvl="2" indent="-342900" algn="l">
              <a:buFont typeface="Arial" panose="020B0604020202020204" pitchFamily="34" charset="0"/>
              <a:buChar char="•"/>
            </a:pPr>
            <a:endParaRPr lang="en-US" sz="3600">
              <a:solidFill>
                <a:srgbClr val="000000"/>
              </a:solidFill>
              <a:latin typeface="Avenir Bold"/>
              <a:cs typeface="Baloo"/>
            </a:endParaRPr>
          </a:p>
          <a:p>
            <a:pPr marL="285750" lvl="2" algn="l"/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Bezonning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: TNO-norm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vormt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de basis,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Gemeente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Zoetermeer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stelt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extra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eisen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.</a:t>
            </a:r>
          </a:p>
          <a:p>
            <a:pPr marL="742950" lvl="2" indent="-457200" algn="l">
              <a:buFont typeface="Arial" panose="020B0604020202020204" pitchFamily="34" charset="0"/>
              <a:buChar char="•"/>
            </a:pPr>
            <a:endParaRPr lang="en-US" sz="2199" i="1">
              <a:solidFill>
                <a:srgbClr val="000000"/>
              </a:solidFill>
              <a:latin typeface="Avenir Bold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019DB753-2913-87B9-FCE8-35EADCCF330E}"/>
              </a:ext>
            </a:extLst>
          </p:cNvPr>
          <p:cNvGrpSpPr/>
          <p:nvPr/>
        </p:nvGrpSpPr>
        <p:grpSpPr>
          <a:xfrm>
            <a:off x="-1" y="313983"/>
            <a:ext cx="9258634" cy="1526785"/>
            <a:chOff x="0" y="-114300"/>
            <a:chExt cx="1484848" cy="4114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46615BF-B58B-55A6-BAA9-629455724FD6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735C5317-2B5B-618C-19FE-44BB4D0AF715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8" name="TextBox 10">
            <a:extLst>
              <a:ext uri="{FF2B5EF4-FFF2-40B4-BE49-F238E27FC236}">
                <a16:creationId xmlns:a16="http://schemas.microsoft.com/office/drawing/2014/main" id="{2131A8F6-5DBB-6AB4-FA99-71A700ECC847}"/>
              </a:ext>
            </a:extLst>
          </p:cNvPr>
          <p:cNvSpPr txBox="1"/>
          <p:nvPr/>
        </p:nvSpPr>
        <p:spPr>
          <a:xfrm>
            <a:off x="168864" y="1132781"/>
            <a:ext cx="1136454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</a:rPr>
              <a:t>Beb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ouwin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g</a:t>
            </a:r>
            <a:r>
              <a:rPr lang="en-US" sz="6000">
                <a:solidFill>
                  <a:srgbClr val="FFFFFF"/>
                </a:solidFill>
                <a:latin typeface="Baloo"/>
              </a:rPr>
              <a:t> 3. </a:t>
            </a:r>
            <a:r>
              <a:rPr lang="en-US" sz="6000" err="1">
                <a:solidFill>
                  <a:srgbClr val="FFFFFF"/>
                </a:solidFill>
                <a:latin typeface="Baloo"/>
              </a:rPr>
              <a:t>Bezonning</a:t>
            </a:r>
            <a:endParaRPr lang="en-US" sz="6000" err="1">
              <a:solidFill>
                <a:srgbClr val="FFFFFF"/>
              </a:solidFill>
              <a:latin typeface="Baloo"/>
              <a:cs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1529698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431F-1578-1C10-2076-C575C0D2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E4B2F0AE-A72A-13B1-4144-453FB2A12877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FF499FFD-ED0A-7BEE-2A8C-965C73A9C22B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C2EA1AF-F2C7-DFB5-FCF6-11EACBB92BA7}"/>
              </a:ext>
            </a:extLst>
          </p:cNvPr>
          <p:cNvSpPr txBox="1"/>
          <p:nvPr/>
        </p:nvSpPr>
        <p:spPr>
          <a:xfrm>
            <a:off x="504364" y="2164761"/>
            <a:ext cx="13823356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28650" lvl="2" indent="-342900" algn="l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Geen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doorsteek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voor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auto’s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naar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Griekse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wijk</a:t>
            </a:r>
            <a:endParaRPr lang="en-US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L="628650" lvl="2" indent="-342900" algn="l">
              <a:buFont typeface="Arial" panose="020B0604020202020204" pitchFamily="34" charset="0"/>
              <a:buChar char="•"/>
            </a:pP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Fietsroute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liever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aan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de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westkant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van het water</a:t>
            </a:r>
          </a:p>
          <a:p>
            <a:pPr marL="628650" lvl="2" indent="-342900" algn="l">
              <a:buFont typeface="Arial" panose="020B0604020202020204" pitchFamily="34" charset="0"/>
              <a:buChar char="•"/>
            </a:pP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Veel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groen</a:t>
            </a:r>
            <a:endParaRPr lang="en-US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L="628650" lvl="2" indent="-342900" algn="l">
              <a:buFont typeface="Arial" panose="020B0604020202020204" pitchFamily="34" charset="0"/>
              <a:buChar char="•"/>
            </a:pP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Schoolplein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niet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richting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de </a:t>
            </a:r>
            <a:r>
              <a:rPr lang="en-US" sz="4400" err="1">
                <a:solidFill>
                  <a:srgbClr val="000000"/>
                </a:solidFill>
                <a:latin typeface="Avenir Bold"/>
                <a:cs typeface="Baloo"/>
              </a:rPr>
              <a:t>wijk</a:t>
            </a:r>
            <a:r>
              <a:rPr lang="en-US" sz="44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</a:p>
        </p:txBody>
      </p:sp>
      <p:grpSp>
        <p:nvGrpSpPr>
          <p:cNvPr id="21" name="Group 13">
            <a:extLst>
              <a:ext uri="{FF2B5EF4-FFF2-40B4-BE49-F238E27FC236}">
                <a16:creationId xmlns:a16="http://schemas.microsoft.com/office/drawing/2014/main" id="{35D6D426-920D-ED6A-3508-6FE66E6DE5AA}"/>
              </a:ext>
            </a:extLst>
          </p:cNvPr>
          <p:cNvGrpSpPr/>
          <p:nvPr/>
        </p:nvGrpSpPr>
        <p:grpSpPr>
          <a:xfrm>
            <a:off x="-1" y="313983"/>
            <a:ext cx="15603303" cy="1526785"/>
            <a:chOff x="0" y="-114300"/>
            <a:chExt cx="1484848" cy="411457"/>
          </a:xfrm>
        </p:grpSpPr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E48C6873-DEF1-3744-51AA-2D5E8579908F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5D612E51-2C23-FD5C-A75F-31481FCF0C2A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3" name="TextBox 10">
            <a:extLst>
              <a:ext uri="{FF2B5EF4-FFF2-40B4-BE49-F238E27FC236}">
                <a16:creationId xmlns:a16="http://schemas.microsoft.com/office/drawing/2014/main" id="{DF7B9940-BFE7-D893-45A5-A71B6ACA2234}"/>
              </a:ext>
            </a:extLst>
          </p:cNvPr>
          <p:cNvSpPr txBox="1"/>
          <p:nvPr/>
        </p:nvSpPr>
        <p:spPr>
          <a:xfrm>
            <a:off x="205342" y="1132781"/>
            <a:ext cx="17395689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Openbare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ruimte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1.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Wensen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uit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participatie</a:t>
            </a:r>
          </a:p>
        </p:txBody>
      </p:sp>
    </p:spTree>
    <p:extLst>
      <p:ext uri="{BB962C8B-B14F-4D97-AF65-F5344CB8AC3E}">
        <p14:creationId xmlns:p14="http://schemas.microsoft.com/office/powerpoint/2010/main" val="1593485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FE0D8-6A38-3325-E65D-A9CF62EBC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kaart, Kinderkunst, kunst&#10;&#10;Door AI gegenereerde inhoud is mogelijk onjuist.">
            <a:extLst>
              <a:ext uri="{FF2B5EF4-FFF2-40B4-BE49-F238E27FC236}">
                <a16:creationId xmlns:a16="http://schemas.microsoft.com/office/drawing/2014/main" id="{8A3C888C-AEC0-055A-1BCD-257DFEEF69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5422" r="4640" b="19078"/>
          <a:stretch>
            <a:fillRect/>
          </a:stretch>
        </p:blipFill>
        <p:spPr>
          <a:xfrm rot="16200000">
            <a:off x="7130604" y="-1071194"/>
            <a:ext cx="10287000" cy="12429387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639F30A1-63E4-EF0E-1AD9-74FE33C556D9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C9EE8AB6-F91E-87F9-E734-7C8EC48DE336}"/>
              </a:ext>
            </a:extLst>
          </p:cNvPr>
          <p:cNvGrpSpPr/>
          <p:nvPr/>
        </p:nvGrpSpPr>
        <p:grpSpPr>
          <a:xfrm>
            <a:off x="-1" y="5065"/>
            <a:ext cx="6382073" cy="2376311"/>
            <a:chOff x="0" y="-114300"/>
            <a:chExt cx="1484848" cy="411457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D831DFA4-ED9A-6B1E-97E3-9C7AF50F1D49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6028FC80-34E7-FA4B-A0BC-2C57AABCA946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4" name="TextBox 10">
            <a:extLst>
              <a:ext uri="{FF2B5EF4-FFF2-40B4-BE49-F238E27FC236}">
                <a16:creationId xmlns:a16="http://schemas.microsoft.com/office/drawing/2014/main" id="{3087A3D2-4A41-62A2-C10F-B9678DC472DC}"/>
              </a:ext>
            </a:extLst>
          </p:cNvPr>
          <p:cNvSpPr txBox="1"/>
          <p:nvPr/>
        </p:nvSpPr>
        <p:spPr>
          <a:xfrm>
            <a:off x="205342" y="1055550"/>
            <a:ext cx="6012027" cy="1330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Openbare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ruimte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2.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Ontwerp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7249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6D833-7D46-B4EA-1C8D-5A895B1A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6">
            <a:extLst>
              <a:ext uri="{FF2B5EF4-FFF2-40B4-BE49-F238E27FC236}">
                <a16:creationId xmlns:a16="http://schemas.microsoft.com/office/drawing/2014/main" id="{E23E082E-F1AA-25EE-777C-F88E79C55AE4}"/>
              </a:ext>
            </a:extLst>
          </p:cNvPr>
          <p:cNvSpPr txBox="1"/>
          <p:nvPr/>
        </p:nvSpPr>
        <p:spPr>
          <a:xfrm>
            <a:off x="12947819" y="5785021"/>
            <a:ext cx="5137504" cy="103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r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Basisschool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De Kring, Haarlem</a:t>
            </a:r>
            <a:endParaRPr lang="en-US">
              <a:latin typeface="Avenir Bold"/>
              <a:ea typeface="Calibri"/>
              <a:cs typeface="Calibri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56AA1702-4758-B4A7-6638-D138FB15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" y="4833043"/>
            <a:ext cx="12945052" cy="5460844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9A70809A-D806-7F7C-DB38-E3E95D611BB4}"/>
              </a:ext>
            </a:extLst>
          </p:cNvPr>
          <p:cNvSpPr txBox="1"/>
          <p:nvPr/>
        </p:nvSpPr>
        <p:spPr>
          <a:xfrm>
            <a:off x="12839806" y="9159834"/>
            <a:ext cx="5446422" cy="1036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Basisschool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Müllerpier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,</a:t>
            </a:r>
            <a:endParaRPr lang="en-US">
              <a:latin typeface="Avenir Bold"/>
            </a:endParaRPr>
          </a:p>
          <a:p>
            <a:pPr marL="427990" lvl="2" indent="-142240">
              <a:lnSpc>
                <a:spcPts val="3959"/>
              </a:lnSpc>
            </a:pP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Rotterdam</a:t>
            </a:r>
            <a:endParaRPr lang="en-US">
              <a:latin typeface="Avenir Bold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60E0C26-E536-BB9D-4371-FF728D9DA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533" y="6079"/>
            <a:ext cx="9504874" cy="5597434"/>
          </a:xfrm>
          <a:prstGeom prst="rect">
            <a:avLst/>
          </a:prstGeom>
        </p:spPr>
      </p:pic>
      <p:grpSp>
        <p:nvGrpSpPr>
          <p:cNvPr id="29" name="Group 13">
            <a:extLst>
              <a:ext uri="{FF2B5EF4-FFF2-40B4-BE49-F238E27FC236}">
                <a16:creationId xmlns:a16="http://schemas.microsoft.com/office/drawing/2014/main" id="{476ED5F6-A73C-16DF-0C8D-5C9C245CE3DC}"/>
              </a:ext>
            </a:extLst>
          </p:cNvPr>
          <p:cNvGrpSpPr/>
          <p:nvPr/>
        </p:nvGrpSpPr>
        <p:grpSpPr>
          <a:xfrm>
            <a:off x="-1" y="313983"/>
            <a:ext cx="10768722" cy="1526785"/>
            <a:chOff x="0" y="-114300"/>
            <a:chExt cx="1484848" cy="411457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A545E3E7-7773-4D8F-697A-E7EE572561B3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15">
              <a:extLst>
                <a:ext uri="{FF2B5EF4-FFF2-40B4-BE49-F238E27FC236}">
                  <a16:creationId xmlns:a16="http://schemas.microsoft.com/office/drawing/2014/main" id="{A905780D-2A69-78CB-B84E-C6C2E2929072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9" name="TextBox 16">
            <a:extLst>
              <a:ext uri="{FF2B5EF4-FFF2-40B4-BE49-F238E27FC236}">
                <a16:creationId xmlns:a16="http://schemas.microsoft.com/office/drawing/2014/main" id="{04E6A7DB-ACE6-CCE9-F3E9-008D6B1DAE02}"/>
              </a:ext>
            </a:extLst>
          </p:cNvPr>
          <p:cNvSpPr txBox="1"/>
          <p:nvPr/>
        </p:nvSpPr>
        <p:spPr>
          <a:xfrm>
            <a:off x="556853" y="2804739"/>
            <a:ext cx="6267384" cy="1063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Referenties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schoolplein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aan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30 km/h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straat</a:t>
            </a:r>
          </a:p>
        </p:txBody>
      </p:sp>
      <p:sp>
        <p:nvSpPr>
          <p:cNvPr id="21" name="TextBox 10">
            <a:extLst>
              <a:ext uri="{FF2B5EF4-FFF2-40B4-BE49-F238E27FC236}">
                <a16:creationId xmlns:a16="http://schemas.microsoft.com/office/drawing/2014/main" id="{03DDBF19-5854-6AF3-66CC-340164273D01}"/>
              </a:ext>
            </a:extLst>
          </p:cNvPr>
          <p:cNvSpPr txBox="1"/>
          <p:nvPr/>
        </p:nvSpPr>
        <p:spPr>
          <a:xfrm>
            <a:off x="328910" y="1132780"/>
            <a:ext cx="1212862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Openbare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ruimte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2.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Ontwerp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3544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E25CD-06DD-C260-ECF8-5AC413CFB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6">
            <a:extLst>
              <a:ext uri="{FF2B5EF4-FFF2-40B4-BE49-F238E27FC236}">
                <a16:creationId xmlns:a16="http://schemas.microsoft.com/office/drawing/2014/main" id="{E684F48C-7939-BAFE-CCD6-96BB98B79A32}"/>
              </a:ext>
            </a:extLst>
          </p:cNvPr>
          <p:cNvSpPr txBox="1"/>
          <p:nvPr/>
        </p:nvSpPr>
        <p:spPr>
          <a:xfrm>
            <a:off x="12741106" y="4453416"/>
            <a:ext cx="534421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r">
              <a:lnSpc>
                <a:spcPts val="3959"/>
              </a:lnSpc>
            </a:pP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Brede school </a:t>
            </a:r>
            <a:r>
              <a:rPr lang="en-US" sz="3200" err="1">
                <a:solidFill>
                  <a:srgbClr val="000000"/>
                </a:solidFill>
                <a:latin typeface="Avenir Bold"/>
                <a:cs typeface="Baloo"/>
              </a:rPr>
              <a:t>Houthavens</a:t>
            </a: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, Amsterdam</a:t>
            </a: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5A324B7A-74EC-A7A3-33C7-26841AE8C9E4}"/>
              </a:ext>
            </a:extLst>
          </p:cNvPr>
          <p:cNvSpPr txBox="1"/>
          <p:nvPr/>
        </p:nvSpPr>
        <p:spPr>
          <a:xfrm>
            <a:off x="8066733" y="9172650"/>
            <a:ext cx="369051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>
              <a:lnSpc>
                <a:spcPts val="3959"/>
              </a:lnSpc>
            </a:pP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SLINGE 303,</a:t>
            </a:r>
            <a:endParaRPr lang="en-US">
              <a:latin typeface="Avenir Bold"/>
            </a:endParaRPr>
          </a:p>
          <a:p>
            <a:pPr marL="427990" lvl="2" indent="-142240">
              <a:lnSpc>
                <a:spcPts val="3959"/>
              </a:lnSpc>
            </a:pP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Rotterdam</a:t>
            </a:r>
            <a:endParaRPr lang="en-US">
              <a:latin typeface="Avenir Bold"/>
            </a:endParaRP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C6DDE264-09E4-B97B-0E20-027B41FD4B72}"/>
              </a:ext>
            </a:extLst>
          </p:cNvPr>
          <p:cNvSpPr txBox="1"/>
          <p:nvPr/>
        </p:nvSpPr>
        <p:spPr>
          <a:xfrm>
            <a:off x="325165" y="2991350"/>
            <a:ext cx="5217299" cy="1992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Referenties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school: </a:t>
            </a:r>
          </a:p>
          <a:p>
            <a:pPr marL="427990" lvl="2" indent="-142240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Geborgenheid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en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endParaRPr lang="en-US" err="1">
              <a:solidFill>
                <a:srgbClr val="000000"/>
              </a:solidFill>
              <a:latin typeface="Avenir Bold"/>
              <a:ea typeface="Calibri"/>
              <a:cs typeface="Calibri"/>
            </a:endParaRPr>
          </a:p>
          <a:p>
            <a:pPr marL="427990" lvl="2" indent="-142240">
              <a:lnSpc>
                <a:spcPts val="3959"/>
              </a:lnSpc>
            </a:pP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zachte</a:t>
            </a:r>
            <a:r>
              <a:rPr lang="en-US" sz="36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Avenir Bold"/>
                <a:cs typeface="Baloo"/>
              </a:rPr>
              <a:t>uitstraling</a:t>
            </a:r>
            <a:endParaRPr lang="en-US">
              <a:latin typeface="Avenir Bold"/>
              <a:ea typeface="Calibri"/>
              <a:cs typeface="Calibri"/>
            </a:endParaRPr>
          </a:p>
          <a:p>
            <a:pPr marL="427990" lvl="2" indent="-142240">
              <a:lnSpc>
                <a:spcPts val="3959"/>
              </a:lnSpc>
            </a:pPr>
            <a:endParaRPr lang="en-US" sz="2199" i="1">
              <a:solidFill>
                <a:srgbClr val="000000"/>
              </a:solidFill>
              <a:latin typeface="Avenir Bold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FAA252-3813-04F6-3519-FD42003D7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6" y="5743040"/>
            <a:ext cx="8082928" cy="454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FF866A0-8CD9-A2A2-EFF6-F962222B1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"/>
          <a:stretch>
            <a:fillRect/>
          </a:stretch>
        </p:blipFill>
        <p:spPr bwMode="auto">
          <a:xfrm>
            <a:off x="10995733" y="2465"/>
            <a:ext cx="7296301" cy="432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ll Fiep Westendorp Aiste Rakauskaite 2">
            <a:extLst>
              <a:ext uri="{FF2B5EF4-FFF2-40B4-BE49-F238E27FC236}">
                <a16:creationId xmlns:a16="http://schemas.microsoft.com/office/drawing/2014/main" id="{55F32829-4A38-C0B9-0F64-CEF52E5D6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213" y="2989998"/>
            <a:ext cx="7200324" cy="474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2478B131-653A-361D-9007-D0870E78A895}"/>
              </a:ext>
            </a:extLst>
          </p:cNvPr>
          <p:cNvSpPr txBox="1"/>
          <p:nvPr/>
        </p:nvSpPr>
        <p:spPr>
          <a:xfrm>
            <a:off x="12648261" y="6712567"/>
            <a:ext cx="5137504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>
              <a:lnSpc>
                <a:spcPts val="3959"/>
              </a:lnSpc>
            </a:pP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Fiep </a:t>
            </a:r>
            <a:r>
              <a:rPr lang="en-US" sz="3200" err="1">
                <a:solidFill>
                  <a:srgbClr val="000000"/>
                </a:solidFill>
                <a:latin typeface="Avenir Bold"/>
                <a:cs typeface="Baloo"/>
              </a:rPr>
              <a:t>Westendorpschool</a:t>
            </a: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,</a:t>
            </a:r>
            <a:endParaRPr lang="en-US">
              <a:latin typeface="Avenir Bold"/>
            </a:endParaRPr>
          </a:p>
          <a:p>
            <a:pPr marL="427990" lvl="2" indent="-142240">
              <a:lnSpc>
                <a:spcPts val="3959"/>
              </a:lnSpc>
            </a:pPr>
            <a:r>
              <a:rPr lang="en-US" sz="3200">
                <a:solidFill>
                  <a:srgbClr val="000000"/>
                </a:solidFill>
                <a:latin typeface="Avenir Bold"/>
                <a:cs typeface="Baloo"/>
              </a:rPr>
              <a:t>Amsterdam</a:t>
            </a:r>
            <a:endParaRPr lang="en-US">
              <a:latin typeface="Avenir Bold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6FE0C32D-169C-19A0-34A4-1B85A37B0914}"/>
              </a:ext>
            </a:extLst>
          </p:cNvPr>
          <p:cNvGrpSpPr/>
          <p:nvPr/>
        </p:nvGrpSpPr>
        <p:grpSpPr>
          <a:xfrm>
            <a:off x="-1" y="313983"/>
            <a:ext cx="10735815" cy="1526785"/>
            <a:chOff x="0" y="-114300"/>
            <a:chExt cx="1484848" cy="41145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09C7665D-D22E-34F0-109B-84582E06CA9C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DF3905EE-9DA4-B1AB-0579-BF26137BD2F9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10">
            <a:extLst>
              <a:ext uri="{FF2B5EF4-FFF2-40B4-BE49-F238E27FC236}">
                <a16:creationId xmlns:a16="http://schemas.microsoft.com/office/drawing/2014/main" id="{89C6632C-52EC-F23B-928D-BC000B487EAE}"/>
              </a:ext>
            </a:extLst>
          </p:cNvPr>
          <p:cNvSpPr txBox="1"/>
          <p:nvPr/>
        </p:nvSpPr>
        <p:spPr>
          <a:xfrm>
            <a:off x="328910" y="1132780"/>
            <a:ext cx="1212862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Openbare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ruimte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2.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Ontwerp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4259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B2F22-EE55-6CC2-EB31-42651B222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E1770952-E9D0-CB12-5E45-C569F1267631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D0D70F9-F5E3-CEB1-D436-07FAB4C49599}"/>
              </a:ext>
            </a:extLst>
          </p:cNvPr>
          <p:cNvGrpSpPr/>
          <p:nvPr/>
        </p:nvGrpSpPr>
        <p:grpSpPr>
          <a:xfrm>
            <a:off x="0" y="406440"/>
            <a:ext cx="8993875" cy="758872"/>
            <a:chOff x="0" y="0"/>
            <a:chExt cx="1379756" cy="1998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1391DA4-D711-280D-DABE-FBE70CDA81CF}"/>
                </a:ext>
              </a:extLst>
            </p:cNvPr>
            <p:cNvSpPr/>
            <p:nvPr/>
          </p:nvSpPr>
          <p:spPr>
            <a:xfrm>
              <a:off x="0" y="0"/>
              <a:ext cx="1379756" cy="199867"/>
            </a:xfrm>
            <a:custGeom>
              <a:avLst/>
              <a:gdLst/>
              <a:ahLst/>
              <a:cxnLst/>
              <a:rect l="l" t="t" r="r" b="b"/>
              <a:pathLst>
                <a:path w="1379756" h="199867">
                  <a:moveTo>
                    <a:pt x="0" y="0"/>
                  </a:moveTo>
                  <a:lnTo>
                    <a:pt x="1379756" y="0"/>
                  </a:lnTo>
                  <a:lnTo>
                    <a:pt x="1379756" y="199867"/>
                  </a:lnTo>
                  <a:lnTo>
                    <a:pt x="0" y="19986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1C2A17F-8604-52D8-A996-3131EF61A20E}"/>
                </a:ext>
              </a:extLst>
            </p:cNvPr>
            <p:cNvSpPr txBox="1"/>
            <p:nvPr/>
          </p:nvSpPr>
          <p:spPr>
            <a:xfrm>
              <a:off x="0" y="-114300"/>
              <a:ext cx="1379756" cy="31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E85CC6E-D10C-0F43-2524-9BC712214EBF}"/>
              </a:ext>
            </a:extLst>
          </p:cNvPr>
          <p:cNvGrpSpPr/>
          <p:nvPr/>
        </p:nvGrpSpPr>
        <p:grpSpPr>
          <a:xfrm>
            <a:off x="3386522" y="1165312"/>
            <a:ext cx="2472091" cy="580597"/>
            <a:chOff x="0" y="0"/>
            <a:chExt cx="651086" cy="15291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C7F3E14-2E3D-11C2-DC5E-DF10002EB0C3}"/>
                </a:ext>
              </a:extLst>
            </p:cNvPr>
            <p:cNvSpPr/>
            <p:nvPr/>
          </p:nvSpPr>
          <p:spPr>
            <a:xfrm>
              <a:off x="0" y="0"/>
              <a:ext cx="651086" cy="152914"/>
            </a:xfrm>
            <a:custGeom>
              <a:avLst/>
              <a:gdLst/>
              <a:ahLst/>
              <a:cxnLst/>
              <a:rect l="l" t="t" r="r" b="b"/>
              <a:pathLst>
                <a:path w="651086" h="152914">
                  <a:moveTo>
                    <a:pt x="0" y="0"/>
                  </a:moveTo>
                  <a:lnTo>
                    <a:pt x="651086" y="0"/>
                  </a:lnTo>
                  <a:lnTo>
                    <a:pt x="651086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7FF18D4-85A8-7A9B-F83C-685EA1AFE362}"/>
                </a:ext>
              </a:extLst>
            </p:cNvPr>
            <p:cNvSpPr txBox="1"/>
            <p:nvPr/>
          </p:nvSpPr>
          <p:spPr>
            <a:xfrm>
              <a:off x="0" y="-114300"/>
              <a:ext cx="651086" cy="26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E29E77AD-B157-B788-50AA-FE5BC03CDEDC}"/>
              </a:ext>
            </a:extLst>
          </p:cNvPr>
          <p:cNvSpPr txBox="1"/>
          <p:nvPr/>
        </p:nvSpPr>
        <p:spPr>
          <a:xfrm>
            <a:off x="325165" y="431382"/>
            <a:ext cx="8993875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800" err="1">
                <a:solidFill>
                  <a:srgbClr val="FFFFFF"/>
                </a:solidFill>
                <a:latin typeface="Baloo"/>
              </a:rPr>
              <a:t>Openbare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Baloo"/>
              </a:rPr>
              <a:t>ruimte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1. Verkeer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3521CC1-6B9B-9056-6BB7-1E6BA290DBDA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3" name="Afbeelding 12" descr="Afbeelding met buitenshuis, boom, hemel, wolk&#10;&#10;Door AI gegenereerde inhoud is mogelijk onjuist.">
            <a:extLst>
              <a:ext uri="{FF2B5EF4-FFF2-40B4-BE49-F238E27FC236}">
                <a16:creationId xmlns:a16="http://schemas.microsoft.com/office/drawing/2014/main" id="{EE958E61-47DE-2C92-EA33-65DEC094A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1"/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7C6D5BFC-D802-F24C-0A7A-2FD7F22CF7B1}"/>
              </a:ext>
            </a:extLst>
          </p:cNvPr>
          <p:cNvSpPr txBox="1"/>
          <p:nvPr/>
        </p:nvSpPr>
        <p:spPr>
          <a:xfrm>
            <a:off x="3340506" y="9281780"/>
            <a:ext cx="11949469" cy="714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2" indent="-142240"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Impressie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vanuit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Denemarkenlaan</a:t>
            </a:r>
            <a:endParaRPr lang="en-US" sz="6000">
              <a:solidFill>
                <a:srgbClr val="FFFFFF"/>
              </a:solidFill>
              <a:latin typeface="Baloo"/>
              <a:cs typeface="Baloo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DEF87A9-BE99-18D8-B7AA-2B33EA5AC281}"/>
              </a:ext>
            </a:extLst>
          </p:cNvPr>
          <p:cNvSpPr txBox="1"/>
          <p:nvPr/>
        </p:nvSpPr>
        <p:spPr>
          <a:xfrm>
            <a:off x="14165564" y="5146133"/>
            <a:ext cx="18288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/>
              <a:t>Inpassing schoolplein en weginrichting volgt</a:t>
            </a:r>
          </a:p>
        </p:txBody>
      </p:sp>
    </p:spTree>
    <p:extLst>
      <p:ext uri="{BB962C8B-B14F-4D97-AF65-F5344CB8AC3E}">
        <p14:creationId xmlns:p14="http://schemas.microsoft.com/office/powerpoint/2010/main" val="3662489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6B3F2-779D-06A8-6DA4-775E86ADC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9561267F-B325-FA01-FB15-087FC6C2435E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6257CDD7-9D1B-F3F2-AD48-D52871A3076D}"/>
              </a:ext>
            </a:extLst>
          </p:cNvPr>
          <p:cNvGrpSpPr/>
          <p:nvPr/>
        </p:nvGrpSpPr>
        <p:grpSpPr>
          <a:xfrm>
            <a:off x="0" y="406440"/>
            <a:ext cx="8993875" cy="758872"/>
            <a:chOff x="0" y="0"/>
            <a:chExt cx="1379756" cy="1998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5CD2840-1093-2E1E-2926-60D3E31CFF46}"/>
                </a:ext>
              </a:extLst>
            </p:cNvPr>
            <p:cNvSpPr/>
            <p:nvPr/>
          </p:nvSpPr>
          <p:spPr>
            <a:xfrm>
              <a:off x="0" y="0"/>
              <a:ext cx="1379756" cy="199867"/>
            </a:xfrm>
            <a:custGeom>
              <a:avLst/>
              <a:gdLst/>
              <a:ahLst/>
              <a:cxnLst/>
              <a:rect l="l" t="t" r="r" b="b"/>
              <a:pathLst>
                <a:path w="1379756" h="199867">
                  <a:moveTo>
                    <a:pt x="0" y="0"/>
                  </a:moveTo>
                  <a:lnTo>
                    <a:pt x="1379756" y="0"/>
                  </a:lnTo>
                  <a:lnTo>
                    <a:pt x="1379756" y="199867"/>
                  </a:lnTo>
                  <a:lnTo>
                    <a:pt x="0" y="19986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FE45AFE-408D-02C0-44F3-F00C0ACD3C11}"/>
                </a:ext>
              </a:extLst>
            </p:cNvPr>
            <p:cNvSpPr txBox="1"/>
            <p:nvPr/>
          </p:nvSpPr>
          <p:spPr>
            <a:xfrm>
              <a:off x="0" y="-114300"/>
              <a:ext cx="1379756" cy="31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845D4153-0A9B-BDE6-6198-CBC018AEC5EC}"/>
              </a:ext>
            </a:extLst>
          </p:cNvPr>
          <p:cNvGrpSpPr/>
          <p:nvPr/>
        </p:nvGrpSpPr>
        <p:grpSpPr>
          <a:xfrm>
            <a:off x="3386522" y="1165312"/>
            <a:ext cx="2472091" cy="580597"/>
            <a:chOff x="0" y="0"/>
            <a:chExt cx="651086" cy="15291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8717DE5-6308-DE99-C974-EBF9C3ECDE04}"/>
                </a:ext>
              </a:extLst>
            </p:cNvPr>
            <p:cNvSpPr/>
            <p:nvPr/>
          </p:nvSpPr>
          <p:spPr>
            <a:xfrm>
              <a:off x="0" y="0"/>
              <a:ext cx="651086" cy="152914"/>
            </a:xfrm>
            <a:custGeom>
              <a:avLst/>
              <a:gdLst/>
              <a:ahLst/>
              <a:cxnLst/>
              <a:rect l="l" t="t" r="r" b="b"/>
              <a:pathLst>
                <a:path w="651086" h="152914">
                  <a:moveTo>
                    <a:pt x="0" y="0"/>
                  </a:moveTo>
                  <a:lnTo>
                    <a:pt x="651086" y="0"/>
                  </a:lnTo>
                  <a:lnTo>
                    <a:pt x="651086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19E13F00-4E22-77A6-7C2A-18AF4233EF72}"/>
                </a:ext>
              </a:extLst>
            </p:cNvPr>
            <p:cNvSpPr txBox="1"/>
            <p:nvPr/>
          </p:nvSpPr>
          <p:spPr>
            <a:xfrm>
              <a:off x="0" y="-114300"/>
              <a:ext cx="651086" cy="26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9A680DB-4811-FE5E-79A8-01E55391ACF4}"/>
              </a:ext>
            </a:extLst>
          </p:cNvPr>
          <p:cNvSpPr txBox="1"/>
          <p:nvPr/>
        </p:nvSpPr>
        <p:spPr>
          <a:xfrm>
            <a:off x="325165" y="431382"/>
            <a:ext cx="8993875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800" err="1">
                <a:solidFill>
                  <a:srgbClr val="FFFFFF"/>
                </a:solidFill>
                <a:latin typeface="Baloo"/>
              </a:rPr>
              <a:t>Openbare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Baloo"/>
              </a:rPr>
              <a:t>ruimte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2. </a:t>
            </a:r>
            <a:r>
              <a:rPr lang="en-US" sz="2800" err="1">
                <a:solidFill>
                  <a:srgbClr val="FFFFFF"/>
                </a:solidFill>
                <a:latin typeface="Baloo"/>
              </a:rPr>
              <a:t>Ontwerp</a:t>
            </a:r>
            <a:endParaRPr lang="en-US" sz="2800">
              <a:solidFill>
                <a:srgbClr val="FFFFFF"/>
              </a:solidFill>
              <a:latin typeface="Baloo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4A7ACFB-15E2-C07F-019D-F3DE23D406D7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4" name="Afbeelding 13" descr="Afbeelding met hemel, schermopname, 3d-modellering, architectuur&#10;&#10;Door AI gegenereerde inhoud is mogelijk onjuist.">
            <a:extLst>
              <a:ext uri="{FF2B5EF4-FFF2-40B4-BE49-F238E27FC236}">
                <a16:creationId xmlns:a16="http://schemas.microsoft.com/office/drawing/2014/main" id="{E90BE195-2085-0391-E84C-CC9E72E95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613" y="1947862"/>
            <a:ext cx="10782300" cy="6391275"/>
          </a:xfrm>
          <a:prstGeom prst="rect">
            <a:avLst/>
          </a:prstGeom>
        </p:spPr>
      </p:pic>
      <p:pic>
        <p:nvPicPr>
          <p:cNvPr id="11" name="Afbeelding 10" descr="Afbeelding met wolk, hemel, buitenshuis, huis&#10;&#10;Door AI gegenereerde inhoud is mogelijk onjuist.">
            <a:extLst>
              <a:ext uri="{FF2B5EF4-FFF2-40B4-BE49-F238E27FC236}">
                <a16:creationId xmlns:a16="http://schemas.microsoft.com/office/drawing/2014/main" id="{EBDAED4A-700E-449B-7419-685F66C6A8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" b="4672"/>
          <a:stretch>
            <a:fillRect/>
          </a:stretch>
        </p:blipFill>
        <p:spPr>
          <a:xfrm>
            <a:off x="0" y="0"/>
            <a:ext cx="18288000" cy="10314544"/>
          </a:xfrm>
          <a:prstGeom prst="rect">
            <a:avLst/>
          </a:prstGeom>
        </p:spPr>
      </p:pic>
      <p:sp>
        <p:nvSpPr>
          <p:cNvPr id="16" name="TextBox 16">
            <a:extLst>
              <a:ext uri="{FF2B5EF4-FFF2-40B4-BE49-F238E27FC236}">
                <a16:creationId xmlns:a16="http://schemas.microsoft.com/office/drawing/2014/main" id="{C65DE531-B8C6-A94B-B77C-CFC32D041A7D}"/>
              </a:ext>
            </a:extLst>
          </p:cNvPr>
          <p:cNvSpPr txBox="1"/>
          <p:nvPr/>
        </p:nvSpPr>
        <p:spPr>
          <a:xfrm>
            <a:off x="604602" y="9379492"/>
            <a:ext cx="1678897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ctr">
              <a:lnSpc>
                <a:spcPts val="3959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Impressie</a:t>
            </a:r>
            <a:r>
              <a:rPr lang="en-US" sz="2199" i="1">
                <a:solidFill>
                  <a:srgbClr val="000000"/>
                </a:solidFill>
                <a:latin typeface="Avenir Bold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vanuit</a:t>
            </a:r>
            <a:r>
              <a:rPr lang="en-US" sz="2199" i="1">
                <a:solidFill>
                  <a:srgbClr val="000000"/>
                </a:solidFill>
                <a:latin typeface="Avenir Bold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Korinthestraat</a:t>
            </a:r>
            <a:endParaRPr lang="en-US" sz="6000">
              <a:solidFill>
                <a:srgbClr val="FFFFFF"/>
              </a:solidFill>
              <a:latin typeface="Baloo"/>
              <a:cs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72707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809978" y="2209751"/>
            <a:ext cx="1015700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4400">
                <a:solidFill>
                  <a:srgbClr val="000000"/>
                </a:solidFill>
                <a:latin typeface="Avenir Bold"/>
                <a:cs typeface="Baloo"/>
              </a:rPr>
              <a:t>Terugblik vorige bijeenkomsten </a:t>
            </a:r>
            <a:endParaRPr lang="en-US">
              <a:latin typeface="Avenir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4400">
                <a:solidFill>
                  <a:srgbClr val="000000"/>
                </a:solidFill>
                <a:latin typeface="Avenir Bold"/>
                <a:cs typeface="Baloo"/>
              </a:rPr>
              <a:t>Toelichting op het ontwerp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4400">
                <a:solidFill>
                  <a:srgbClr val="000000"/>
                </a:solidFill>
                <a:latin typeface="Avenir Bold"/>
                <a:cs typeface="Baloo"/>
              </a:rPr>
              <a:t>Vooruitblik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4400">
                <a:solidFill>
                  <a:srgbClr val="000000"/>
                </a:solidFill>
                <a:latin typeface="Avenir Bold"/>
                <a:cs typeface="Baloo"/>
              </a:rPr>
              <a:t>Ruimte voor vragen op de volgende thema’s: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nl-NL" sz="4000">
                <a:solidFill>
                  <a:srgbClr val="000000"/>
                </a:solidFill>
                <a:latin typeface="Avenir Bold"/>
                <a:cs typeface="Baloo"/>
              </a:rPr>
              <a:t> </a:t>
            </a:r>
            <a:r>
              <a:rPr lang="nl-NL" sz="3600">
                <a:solidFill>
                  <a:srgbClr val="000000"/>
                </a:solidFill>
                <a:latin typeface="Avenir Bold"/>
                <a:cs typeface="Baloo"/>
              </a:rPr>
              <a:t>Gebouwen</a:t>
            </a:r>
          </a:p>
          <a:p>
            <a:pPr marL="1428750" lvl="2" indent="-514350">
              <a:buFont typeface="+mj-lt"/>
              <a:buAutoNum type="arabicPeriod"/>
            </a:pPr>
            <a:r>
              <a:rPr lang="nl-NL" sz="3600">
                <a:solidFill>
                  <a:srgbClr val="000000"/>
                </a:solidFill>
                <a:latin typeface="Avenir Bold"/>
                <a:cs typeface="Baloo"/>
              </a:rPr>
              <a:t> School</a:t>
            </a:r>
          </a:p>
          <a:p>
            <a:pPr marL="1428750" lvl="2" indent="-514350">
              <a:buFont typeface="+mj-lt"/>
              <a:buAutoNum type="arabicPeriod"/>
            </a:pPr>
            <a:r>
              <a:rPr lang="nl-NL" sz="3600">
                <a:solidFill>
                  <a:srgbClr val="000000"/>
                </a:solidFill>
                <a:latin typeface="Avenir Bold"/>
                <a:cs typeface="Baloo"/>
              </a:rPr>
              <a:t> Openbare ruimte (groen en verkeer)</a:t>
            </a:r>
          </a:p>
          <a:p>
            <a:pPr marL="1428750" lvl="2" indent="-514350">
              <a:buFont typeface="+mj-lt"/>
              <a:buAutoNum type="arabicPeriod"/>
            </a:pPr>
            <a:r>
              <a:rPr lang="nl-NL" sz="3600">
                <a:solidFill>
                  <a:srgbClr val="000000"/>
                </a:solidFill>
                <a:latin typeface="Avenir Bold"/>
                <a:cs typeface="Baloo"/>
              </a:rPr>
              <a:t> Proces</a:t>
            </a:r>
            <a:endParaRPr lang="nl-NL" sz="3600">
              <a:solidFill>
                <a:srgbClr val="000000"/>
              </a:solidFill>
              <a:latin typeface="Avenir Bold"/>
              <a:cs typeface="Baloo" panose="020B0604020202020204" charset="0"/>
            </a:endParaRPr>
          </a:p>
          <a:p>
            <a:pPr marL="427990" lvl="2" indent="-142240"/>
            <a:r>
              <a:rPr lang="nl-NL" sz="2000" b="1">
                <a:solidFill>
                  <a:srgbClr val="000000"/>
                </a:solidFill>
                <a:latin typeface="Avenir Bold"/>
              </a:rPr>
              <a:t>										</a:t>
            </a:r>
            <a:endParaRPr lang="nl-NL" sz="2000" b="1" u="sng">
              <a:solidFill>
                <a:srgbClr val="000000"/>
              </a:solidFill>
              <a:latin typeface="Avenir Bold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27990" lvl="2" indent="-142240" algn="l"/>
            <a:endParaRPr lang="en-US" sz="2000" u="sng">
              <a:solidFill>
                <a:srgbClr val="000000"/>
              </a:solidFill>
              <a:latin typeface="Avenir Bold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nl-NL" err="1"/>
              <a:t>verkee</a:t>
            </a:r>
            <a:endParaRPr lang="nl-NL"/>
          </a:p>
        </p:txBody>
      </p:sp>
      <p:grpSp>
        <p:nvGrpSpPr>
          <p:cNvPr id="13" name="Group 13"/>
          <p:cNvGrpSpPr/>
          <p:nvPr/>
        </p:nvGrpSpPr>
        <p:grpSpPr>
          <a:xfrm>
            <a:off x="0" y="298213"/>
            <a:ext cx="5654976" cy="1532388"/>
            <a:chOff x="0" y="-114300"/>
            <a:chExt cx="1484848" cy="41145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07218" y="984814"/>
            <a:ext cx="4768977" cy="84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PROGRAMMA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5308E-B27F-0B43-02EA-42F5DB7DD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777C1D01-00F3-D850-B37F-9761E2605FDB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AF09886-FA05-5A7A-8BA2-77DA83803D03}"/>
              </a:ext>
            </a:extLst>
          </p:cNvPr>
          <p:cNvGrpSpPr/>
          <p:nvPr/>
        </p:nvGrpSpPr>
        <p:grpSpPr>
          <a:xfrm>
            <a:off x="0" y="406440"/>
            <a:ext cx="8993875" cy="758872"/>
            <a:chOff x="0" y="0"/>
            <a:chExt cx="1379756" cy="19986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BB78961-D9AF-0F78-4FC0-8DFEB2611A9B}"/>
                </a:ext>
              </a:extLst>
            </p:cNvPr>
            <p:cNvSpPr/>
            <p:nvPr/>
          </p:nvSpPr>
          <p:spPr>
            <a:xfrm>
              <a:off x="0" y="0"/>
              <a:ext cx="1379756" cy="199867"/>
            </a:xfrm>
            <a:custGeom>
              <a:avLst/>
              <a:gdLst/>
              <a:ahLst/>
              <a:cxnLst/>
              <a:rect l="l" t="t" r="r" b="b"/>
              <a:pathLst>
                <a:path w="1379756" h="199867">
                  <a:moveTo>
                    <a:pt x="0" y="0"/>
                  </a:moveTo>
                  <a:lnTo>
                    <a:pt x="1379756" y="0"/>
                  </a:lnTo>
                  <a:lnTo>
                    <a:pt x="1379756" y="199867"/>
                  </a:lnTo>
                  <a:lnTo>
                    <a:pt x="0" y="19986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B734C87-1F50-C2ED-C65A-9C05D137018C}"/>
                </a:ext>
              </a:extLst>
            </p:cNvPr>
            <p:cNvSpPr txBox="1"/>
            <p:nvPr/>
          </p:nvSpPr>
          <p:spPr>
            <a:xfrm>
              <a:off x="0" y="-114300"/>
              <a:ext cx="1379756" cy="314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2B436A90-C247-0A3C-4D8C-3F6BB87537D4}"/>
              </a:ext>
            </a:extLst>
          </p:cNvPr>
          <p:cNvGrpSpPr/>
          <p:nvPr/>
        </p:nvGrpSpPr>
        <p:grpSpPr>
          <a:xfrm>
            <a:off x="3386522" y="1165312"/>
            <a:ext cx="2472091" cy="580597"/>
            <a:chOff x="0" y="0"/>
            <a:chExt cx="651086" cy="152914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574D4C-DB03-AD93-0C4D-07CED518B4E1}"/>
                </a:ext>
              </a:extLst>
            </p:cNvPr>
            <p:cNvSpPr/>
            <p:nvPr/>
          </p:nvSpPr>
          <p:spPr>
            <a:xfrm>
              <a:off x="0" y="0"/>
              <a:ext cx="651086" cy="152914"/>
            </a:xfrm>
            <a:custGeom>
              <a:avLst/>
              <a:gdLst/>
              <a:ahLst/>
              <a:cxnLst/>
              <a:rect l="l" t="t" r="r" b="b"/>
              <a:pathLst>
                <a:path w="651086" h="152914">
                  <a:moveTo>
                    <a:pt x="0" y="0"/>
                  </a:moveTo>
                  <a:lnTo>
                    <a:pt x="651086" y="0"/>
                  </a:lnTo>
                  <a:lnTo>
                    <a:pt x="651086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FA0AB3B5-3E43-2CB0-BBAD-ECEEA299A874}"/>
                </a:ext>
              </a:extLst>
            </p:cNvPr>
            <p:cNvSpPr txBox="1"/>
            <p:nvPr/>
          </p:nvSpPr>
          <p:spPr>
            <a:xfrm>
              <a:off x="0" y="-114300"/>
              <a:ext cx="651086" cy="267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9EA117D6-E1A0-3F34-A2CC-ADF38CA19FC1}"/>
              </a:ext>
            </a:extLst>
          </p:cNvPr>
          <p:cNvSpPr txBox="1"/>
          <p:nvPr/>
        </p:nvSpPr>
        <p:spPr>
          <a:xfrm>
            <a:off x="325165" y="431382"/>
            <a:ext cx="8993875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2800" err="1">
                <a:solidFill>
                  <a:srgbClr val="FFFFFF"/>
                </a:solidFill>
                <a:latin typeface="Baloo"/>
              </a:rPr>
              <a:t>Openbare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</a:t>
            </a:r>
            <a:r>
              <a:rPr lang="en-US" sz="2800" err="1">
                <a:solidFill>
                  <a:srgbClr val="FFFFFF"/>
                </a:solidFill>
                <a:latin typeface="Baloo"/>
              </a:rPr>
              <a:t>ruimte</a:t>
            </a:r>
            <a:r>
              <a:rPr lang="en-US" sz="2800">
                <a:solidFill>
                  <a:srgbClr val="FFFFFF"/>
                </a:solidFill>
                <a:latin typeface="Baloo"/>
              </a:rPr>
              <a:t> 2. </a:t>
            </a:r>
            <a:r>
              <a:rPr lang="en-US" sz="2800" err="1">
                <a:solidFill>
                  <a:srgbClr val="FFFFFF"/>
                </a:solidFill>
                <a:latin typeface="Baloo"/>
              </a:rPr>
              <a:t>Ontwerp</a:t>
            </a:r>
            <a:endParaRPr lang="en-US" sz="2800">
              <a:solidFill>
                <a:srgbClr val="FFFFFF"/>
              </a:solidFill>
              <a:latin typeface="Baloo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699FD60-F356-7E7E-85AE-E43C76AB5A39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pic>
        <p:nvPicPr>
          <p:cNvPr id="13" name="Afbeelding 12" descr="Afbeelding met buitenshuis, hemel, gebouw, wolk&#10;&#10;Door AI gegenereerde inhoud is mogelijk onjuist.">
            <a:extLst>
              <a:ext uri="{FF2B5EF4-FFF2-40B4-BE49-F238E27FC236}">
                <a16:creationId xmlns:a16="http://schemas.microsoft.com/office/drawing/2014/main" id="{1F696277-E6BC-BC1F-59A1-DE4DA69A2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3"/>
          <a:stretch>
            <a:fillRect/>
          </a:stretch>
        </p:blipFill>
        <p:spPr>
          <a:xfrm>
            <a:off x="0" y="0"/>
            <a:ext cx="18305807" cy="10287000"/>
          </a:xfrm>
          <a:prstGeom prst="rect">
            <a:avLst/>
          </a:prstGeom>
        </p:spPr>
      </p:pic>
      <p:sp>
        <p:nvSpPr>
          <p:cNvPr id="15" name="TextBox 16">
            <a:extLst>
              <a:ext uri="{FF2B5EF4-FFF2-40B4-BE49-F238E27FC236}">
                <a16:creationId xmlns:a16="http://schemas.microsoft.com/office/drawing/2014/main" id="{657C8A93-FA2D-869F-A62D-94EB3A803BCC}"/>
              </a:ext>
            </a:extLst>
          </p:cNvPr>
          <p:cNvSpPr txBox="1"/>
          <p:nvPr/>
        </p:nvSpPr>
        <p:spPr>
          <a:xfrm>
            <a:off x="604602" y="9315348"/>
            <a:ext cx="1678897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 algn="ctr">
              <a:lnSpc>
                <a:spcPts val="3959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Impressie</a:t>
            </a:r>
            <a:r>
              <a:rPr lang="en-US" sz="2150" i="1">
                <a:solidFill>
                  <a:srgbClr val="000000"/>
                </a:solidFill>
                <a:latin typeface="Avenir Bold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vanuit</a:t>
            </a:r>
            <a:r>
              <a:rPr lang="en-US" sz="2150" i="1">
                <a:solidFill>
                  <a:srgbClr val="000000"/>
                </a:solidFill>
                <a:latin typeface="Avenir Bold"/>
              </a:rPr>
              <a:t>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Duitslandlaan</a:t>
            </a:r>
            <a:endParaRPr lang="en-US" sz="6000">
              <a:solidFill>
                <a:srgbClr val="FFFFFF"/>
              </a:solidFill>
              <a:latin typeface="Baloo"/>
              <a:cs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749472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5F93F-A366-4DB5-C905-EA10CCAD2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B31C7091-01C8-FC38-4E39-66E5FAD96239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65DDBE-5107-B735-7A46-B866AD63F23E}"/>
              </a:ext>
            </a:extLst>
          </p:cNvPr>
          <p:cNvGrpSpPr/>
          <p:nvPr/>
        </p:nvGrpSpPr>
        <p:grpSpPr>
          <a:xfrm>
            <a:off x="6626936" y="2844921"/>
            <a:ext cx="4705788" cy="4606083"/>
            <a:chOff x="6626936" y="2844921"/>
            <a:chExt cx="4705788" cy="4606083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C0B61C68-1884-1A86-BB01-60045B8ADA1D}"/>
                </a:ext>
              </a:extLst>
            </p:cNvPr>
            <p:cNvSpPr/>
            <p:nvPr/>
          </p:nvSpPr>
          <p:spPr>
            <a:xfrm>
              <a:off x="6899041" y="2844921"/>
              <a:ext cx="4161577" cy="4606083"/>
            </a:xfrm>
            <a:custGeom>
              <a:avLst/>
              <a:gdLst/>
              <a:ahLst/>
              <a:cxnLst/>
              <a:rect l="l" t="t" r="r" b="b"/>
              <a:pathLst>
                <a:path w="1092947" h="152914">
                  <a:moveTo>
                    <a:pt x="0" y="0"/>
                  </a:moveTo>
                  <a:lnTo>
                    <a:pt x="1092947" y="0"/>
                  </a:lnTo>
                  <a:lnTo>
                    <a:pt x="1092947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19">
              <a:extLst>
                <a:ext uri="{FF2B5EF4-FFF2-40B4-BE49-F238E27FC236}">
                  <a16:creationId xmlns:a16="http://schemas.microsoft.com/office/drawing/2014/main" id="{76F2E266-7404-D261-DB10-C34F69E14825}"/>
                </a:ext>
              </a:extLst>
            </p:cNvPr>
            <p:cNvSpPr txBox="1"/>
            <p:nvPr/>
          </p:nvSpPr>
          <p:spPr>
            <a:xfrm>
              <a:off x="6626936" y="4409833"/>
              <a:ext cx="4705788" cy="16305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>
                  <a:solidFill>
                    <a:srgbClr val="289943"/>
                  </a:solidFill>
                  <a:latin typeface="Baloo"/>
                </a:rPr>
                <a:t>Valeria</a:t>
              </a: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44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>
                  <a:solidFill>
                    <a:srgbClr val="289943"/>
                  </a:solidFill>
                  <a:latin typeface="Baloo"/>
                </a:rPr>
                <a:t> Vrubleuskaya</a:t>
              </a: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28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2800" spc="-28" err="1">
                  <a:solidFill>
                    <a:srgbClr val="289943"/>
                  </a:solidFill>
                  <a:latin typeface="Baloo"/>
                </a:rPr>
                <a:t>Projectmanager</a:t>
              </a:r>
              <a:endParaRPr lang="en-US" sz="2800" spc="-28">
                <a:solidFill>
                  <a:srgbClr val="289943"/>
                </a:solidFill>
                <a:latin typeface="Baloo"/>
              </a:endParaRPr>
            </a:p>
          </p:txBody>
        </p:sp>
      </p:grpSp>
      <p:sp>
        <p:nvSpPr>
          <p:cNvPr id="7" name="TextBox 20">
            <a:extLst>
              <a:ext uri="{FF2B5EF4-FFF2-40B4-BE49-F238E27FC236}">
                <a16:creationId xmlns:a16="http://schemas.microsoft.com/office/drawing/2014/main" id="{CDB548B2-FB1B-9B0F-488A-675EE7A5BE56}"/>
              </a:ext>
            </a:extLst>
          </p:cNvPr>
          <p:cNvSpPr txBox="1"/>
          <p:nvPr/>
        </p:nvSpPr>
        <p:spPr>
          <a:xfrm>
            <a:off x="6826486" y="1146646"/>
            <a:ext cx="3319879" cy="137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nl-NL" sz="6045">
                <a:solidFill>
                  <a:srgbClr val="FFFFFF"/>
                </a:solidFill>
                <a:latin typeface="Baloo 2 Bold"/>
              </a:rPr>
              <a:t>Terugblik </a:t>
            </a:r>
          </a:p>
          <a:p>
            <a:pPr algn="ctr">
              <a:lnSpc>
                <a:spcPts val="6529"/>
              </a:lnSpc>
            </a:pPr>
            <a:endParaRPr lang="en-US" sz="6045">
              <a:solidFill>
                <a:srgbClr val="FFFFFF"/>
              </a:solidFill>
              <a:latin typeface="Baloo 2 Bold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D2C0CB19-67E3-73B2-5440-A288CE3709AA}"/>
              </a:ext>
            </a:extLst>
          </p:cNvPr>
          <p:cNvSpPr/>
          <p:nvPr/>
        </p:nvSpPr>
        <p:spPr>
          <a:xfrm>
            <a:off x="5725151" y="1149966"/>
            <a:ext cx="6521518" cy="1128267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pPr algn="ctr"/>
            <a:endParaRPr lang="nl-NL"/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F6378263-580D-0295-D5BD-B8743654E7AD}"/>
              </a:ext>
            </a:extLst>
          </p:cNvPr>
          <p:cNvSpPr txBox="1"/>
          <p:nvPr/>
        </p:nvSpPr>
        <p:spPr>
          <a:xfrm>
            <a:off x="5500981" y="1400650"/>
            <a:ext cx="6945541" cy="85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9"/>
              </a:lnSpc>
            </a:pPr>
            <a:r>
              <a:rPr lang="en-US" sz="6000">
                <a:solidFill>
                  <a:srgbClr val="FFFFFF"/>
                </a:solidFill>
                <a:latin typeface="Baloo 2 Bold"/>
              </a:rPr>
              <a:t>Hoe nu </a:t>
            </a:r>
            <a:r>
              <a:rPr lang="en-US" sz="6000" err="1">
                <a:solidFill>
                  <a:srgbClr val="FFFFFF"/>
                </a:solidFill>
                <a:latin typeface="Baloo 2 Bold"/>
              </a:rPr>
              <a:t>verder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211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B4B38-1BC5-5BE4-4D0B-80862C5B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>
            <a:extLst>
              <a:ext uri="{FF2B5EF4-FFF2-40B4-BE49-F238E27FC236}">
                <a16:creationId xmlns:a16="http://schemas.microsoft.com/office/drawing/2014/main" id="{E64240FE-B4CD-BFF8-DC57-26A16156F2FD}"/>
              </a:ext>
            </a:extLst>
          </p:cNvPr>
          <p:cNvSpPr/>
          <p:nvPr/>
        </p:nvSpPr>
        <p:spPr>
          <a:xfrm>
            <a:off x="800398" y="2776722"/>
            <a:ext cx="5553054" cy="5169299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665F5EB-56E5-C458-5657-3BAACFAABE39}"/>
              </a:ext>
            </a:extLst>
          </p:cNvPr>
          <p:cNvSpPr txBox="1"/>
          <p:nvPr/>
        </p:nvSpPr>
        <p:spPr>
          <a:xfrm>
            <a:off x="1306442" y="3212645"/>
            <a:ext cx="4942314" cy="4293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nl-NL" sz="3600">
                <a:solidFill>
                  <a:srgbClr val="289943"/>
                </a:solidFill>
                <a:latin typeface="Baloo"/>
                <a:cs typeface="Baloo"/>
              </a:rPr>
              <a:t>Eindverslag van de drie bijeenkomsten</a:t>
            </a:r>
            <a:endParaRPr lang="en-US" sz="3600">
              <a:latin typeface="Baloo"/>
              <a:ea typeface="Calibri"/>
              <a:cs typeface="Baloo"/>
            </a:endParaRPr>
          </a:p>
          <a:p>
            <a:pPr marL="342900" indent="-342900">
              <a:lnSpc>
                <a:spcPct val="200000"/>
              </a:lnSpc>
              <a:buFont typeface="Courier New"/>
              <a:buChar char="o"/>
            </a:pPr>
            <a:r>
              <a:rPr lang="nl-NL" sz="3600">
                <a:solidFill>
                  <a:srgbClr val="289943"/>
                </a:solidFill>
                <a:latin typeface="Baloo"/>
                <a:cs typeface="Poppins Bold"/>
              </a:rPr>
              <a:t>Deelgebiedsvisie</a:t>
            </a:r>
          </a:p>
          <a:p>
            <a:pPr marL="342900" indent="-342900">
              <a:lnSpc>
                <a:spcPct val="200000"/>
              </a:lnSpc>
              <a:buFont typeface="Courier New"/>
              <a:buChar char="o"/>
            </a:pPr>
            <a:r>
              <a:rPr lang="nl-NL" sz="3600">
                <a:solidFill>
                  <a:srgbClr val="289943"/>
                </a:solidFill>
                <a:latin typeface="Baloo"/>
                <a:cs typeface="Poppins Bold"/>
              </a:rPr>
              <a:t>Ontwikkelstrategie</a:t>
            </a:r>
          </a:p>
          <a:p>
            <a:pPr marL="342900" indent="-342900">
              <a:lnSpc>
                <a:spcPct val="200000"/>
              </a:lnSpc>
              <a:buFont typeface="Courier New"/>
              <a:buChar char="o"/>
            </a:pPr>
            <a:r>
              <a:rPr lang="nl-NL" sz="3600" err="1">
                <a:solidFill>
                  <a:srgbClr val="289943"/>
                </a:solidFill>
                <a:latin typeface="Baloo"/>
                <a:cs typeface="Poppins Bold"/>
              </a:rPr>
              <a:t>Grex</a:t>
            </a:r>
            <a:r>
              <a:rPr lang="nl-NL" sz="3600">
                <a:solidFill>
                  <a:srgbClr val="289943"/>
                </a:solidFill>
                <a:latin typeface="Baloo"/>
                <a:cs typeface="Poppins Bold"/>
              </a:rPr>
              <a:t>/Businesscase</a:t>
            </a:r>
            <a:r>
              <a:rPr lang="nl-NL" sz="2000">
                <a:solidFill>
                  <a:srgbClr val="289943"/>
                </a:solidFill>
                <a:latin typeface="Poppins Bold"/>
                <a:cs typeface="Poppins Bold"/>
              </a:rPr>
              <a:t> </a:t>
            </a:r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73CC9AFE-0F33-0A4C-E9B4-1CF75CB40169}"/>
              </a:ext>
            </a:extLst>
          </p:cNvPr>
          <p:cNvSpPr/>
          <p:nvPr/>
        </p:nvSpPr>
        <p:spPr>
          <a:xfrm>
            <a:off x="4113717" y="8268036"/>
            <a:ext cx="580590" cy="373689"/>
          </a:xfrm>
          <a:custGeom>
            <a:avLst/>
            <a:gdLst/>
            <a:ahLst/>
            <a:cxnLst/>
            <a:rect l="l" t="t" r="r" b="b"/>
            <a:pathLst>
              <a:path w="580590" h="373689">
                <a:moveTo>
                  <a:pt x="0" y="0"/>
                </a:moveTo>
                <a:lnTo>
                  <a:pt x="580591" y="0"/>
                </a:lnTo>
                <a:lnTo>
                  <a:pt x="580591" y="373690"/>
                </a:lnTo>
                <a:lnTo>
                  <a:pt x="0" y="37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DB741793-DEA1-CD18-C3FB-D191E97FAE03}"/>
              </a:ext>
            </a:extLst>
          </p:cNvPr>
          <p:cNvSpPr txBox="1"/>
          <p:nvPr/>
        </p:nvSpPr>
        <p:spPr>
          <a:xfrm>
            <a:off x="8019230" y="4812397"/>
            <a:ext cx="4287848" cy="1124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3600">
                <a:solidFill>
                  <a:srgbClr val="289943"/>
                </a:solidFill>
                <a:latin typeface="Baloo"/>
                <a:cs typeface="Baloo"/>
              </a:rPr>
              <a:t>Besluitvorming gemeenteraad 2026</a:t>
            </a:r>
            <a:endParaRPr lang="en-US" sz="3600">
              <a:latin typeface="Baloo"/>
              <a:cs typeface="Baloo"/>
            </a:endParaRPr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7B371047-D8DA-1843-5219-F71E2A16A79C}"/>
              </a:ext>
            </a:extLst>
          </p:cNvPr>
          <p:cNvSpPr/>
          <p:nvPr/>
        </p:nvSpPr>
        <p:spPr>
          <a:xfrm>
            <a:off x="6865493" y="5105526"/>
            <a:ext cx="755142" cy="489221"/>
          </a:xfrm>
          <a:prstGeom prst="rightArrow">
            <a:avLst/>
          </a:prstGeom>
          <a:solidFill>
            <a:srgbClr val="CFE0CE"/>
          </a:solidFill>
          <a:ln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9E1629FE-0FA1-229A-3736-5D8683665009}"/>
              </a:ext>
            </a:extLst>
          </p:cNvPr>
          <p:cNvSpPr txBox="1"/>
          <p:nvPr/>
        </p:nvSpPr>
        <p:spPr>
          <a:xfrm>
            <a:off x="7580055" y="5141118"/>
            <a:ext cx="5182369" cy="360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endParaRPr lang="en-US" sz="2000">
              <a:solidFill>
                <a:srgbClr val="289943"/>
              </a:solidFill>
              <a:latin typeface="Poppins Bold"/>
              <a:cs typeface="Poppins Bold"/>
            </a:endParaRP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AC4BC2DB-AF7F-9356-7E13-3324E32E6F38}"/>
              </a:ext>
            </a:extLst>
          </p:cNvPr>
          <p:cNvSpPr txBox="1"/>
          <p:nvPr/>
        </p:nvSpPr>
        <p:spPr>
          <a:xfrm>
            <a:off x="14040770" y="4825135"/>
            <a:ext cx="36526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err="1">
                <a:solidFill>
                  <a:srgbClr val="289943"/>
                </a:solidFill>
                <a:latin typeface="Baloo"/>
                <a:cs typeface="Baloo"/>
              </a:rPr>
              <a:t>Uitwerkings-uitvoeringsfase</a:t>
            </a: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EDF3317C-BE10-AF60-D98C-1C180379CE26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id="{7027D6A0-CA17-7AB9-246B-A9E5F7EC5F90}"/>
              </a:ext>
            </a:extLst>
          </p:cNvPr>
          <p:cNvGrpSpPr/>
          <p:nvPr/>
        </p:nvGrpSpPr>
        <p:grpSpPr>
          <a:xfrm>
            <a:off x="-1" y="313983"/>
            <a:ext cx="9973816" cy="1526785"/>
            <a:chOff x="0" y="-114300"/>
            <a:chExt cx="1484848" cy="411457"/>
          </a:xfrm>
        </p:grpSpPr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4190AD9C-C0A6-E8AF-FEC8-79779825CC50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65405192-A297-A06C-DAF5-DF886D0DA7B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13" name="TextBox 10">
            <a:extLst>
              <a:ext uri="{FF2B5EF4-FFF2-40B4-BE49-F238E27FC236}">
                <a16:creationId xmlns:a16="http://schemas.microsoft.com/office/drawing/2014/main" id="{EA654C36-47E1-58DE-C6B8-FFEAECE6108D}"/>
              </a:ext>
            </a:extLst>
          </p:cNvPr>
          <p:cNvSpPr txBox="1"/>
          <p:nvPr/>
        </p:nvSpPr>
        <p:spPr>
          <a:xfrm>
            <a:off x="328910" y="1132780"/>
            <a:ext cx="1212862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Proces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haalbaarheidsfase</a:t>
            </a:r>
            <a:endParaRPr lang="en-US" err="1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5A0282D-BDF1-3A25-8BD4-BE5E9F6B3E52}"/>
              </a:ext>
            </a:extLst>
          </p:cNvPr>
          <p:cNvSpPr/>
          <p:nvPr/>
        </p:nvSpPr>
        <p:spPr>
          <a:xfrm>
            <a:off x="12781090" y="5105526"/>
            <a:ext cx="755142" cy="489221"/>
          </a:xfrm>
          <a:prstGeom prst="rightArrow">
            <a:avLst/>
          </a:prstGeom>
          <a:solidFill>
            <a:srgbClr val="CFE0CE"/>
          </a:solidFill>
          <a:ln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89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1D26F-ACBE-1A88-5A4E-D300E928B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2A8290-DB16-A1ED-AC3F-3BFC5E5FD9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942" t="60" r="39183" b="36317"/>
          <a:stretch>
            <a:fillRect/>
          </a:stretch>
        </p:blipFill>
        <p:spPr>
          <a:xfrm>
            <a:off x="-1" y="1497195"/>
            <a:ext cx="3018522" cy="8779277"/>
          </a:xfrm>
          <a:prstGeom prst="rect">
            <a:avLst/>
          </a:prstGeom>
        </p:spPr>
      </p:pic>
      <p:sp>
        <p:nvSpPr>
          <p:cNvPr id="17" name="Freeform 17">
            <a:extLst>
              <a:ext uri="{FF2B5EF4-FFF2-40B4-BE49-F238E27FC236}">
                <a16:creationId xmlns:a16="http://schemas.microsoft.com/office/drawing/2014/main" id="{39F2C579-39E8-BDA2-0582-255A5E4DFB0D}"/>
              </a:ext>
            </a:extLst>
          </p:cNvPr>
          <p:cNvSpPr/>
          <p:nvPr/>
        </p:nvSpPr>
        <p:spPr>
          <a:xfrm>
            <a:off x="9193033" y="1207304"/>
            <a:ext cx="585941" cy="585941"/>
          </a:xfrm>
          <a:custGeom>
            <a:avLst/>
            <a:gdLst/>
            <a:ahLst/>
            <a:cxnLst/>
            <a:rect l="l" t="t" r="r" b="b"/>
            <a:pathLst>
              <a:path w="585941" h="585941">
                <a:moveTo>
                  <a:pt x="0" y="0"/>
                </a:moveTo>
                <a:lnTo>
                  <a:pt x="585941" y="0"/>
                </a:lnTo>
                <a:lnTo>
                  <a:pt x="585941" y="585941"/>
                </a:lnTo>
                <a:lnTo>
                  <a:pt x="0" y="5859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3C060FF-2BB1-30BF-550F-6716A73079B1}"/>
              </a:ext>
            </a:extLst>
          </p:cNvPr>
          <p:cNvSpPr txBox="1"/>
          <p:nvPr/>
        </p:nvSpPr>
        <p:spPr>
          <a:xfrm>
            <a:off x="2785848" y="2732983"/>
            <a:ext cx="105840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Verdere uitwerking en vervolgonderzoeken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77B9BC89-6001-F9BE-7154-2CB1D43B89C6}"/>
              </a:ext>
            </a:extLst>
          </p:cNvPr>
          <p:cNvSpPr txBox="1"/>
          <p:nvPr/>
        </p:nvSpPr>
        <p:spPr>
          <a:xfrm>
            <a:off x="2785848" y="4579622"/>
            <a:ext cx="5182369" cy="42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Aanbestedingstraject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9E26C497-F1FF-9248-E1B4-4AA8EAA6AFDB}"/>
              </a:ext>
            </a:extLst>
          </p:cNvPr>
          <p:cNvSpPr txBox="1"/>
          <p:nvPr/>
        </p:nvSpPr>
        <p:spPr>
          <a:xfrm>
            <a:off x="2156369" y="6514230"/>
            <a:ext cx="14054274" cy="4270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Verder in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gesprek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met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belanghebbenden</a:t>
            </a:r>
            <a:endParaRPr lang="en-US" sz="3600">
              <a:solidFill>
                <a:srgbClr val="000000"/>
              </a:solidFill>
              <a:latin typeface="Baloo"/>
              <a:cs typeface="Baloo"/>
            </a:endParaRPr>
          </a:p>
        </p:txBody>
      </p:sp>
      <p:sp>
        <p:nvSpPr>
          <p:cNvPr id="23" name="Freeform 23" descr="A screenshot of a phone  Description automatically generated with medium confidence">
            <a:extLst>
              <a:ext uri="{FF2B5EF4-FFF2-40B4-BE49-F238E27FC236}">
                <a16:creationId xmlns:a16="http://schemas.microsoft.com/office/drawing/2014/main" id="{630FFFF1-633F-CF51-18BB-C39C98089B09}"/>
              </a:ext>
            </a:extLst>
          </p:cNvPr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F0F7BE95-E6AC-CA76-0D30-2C0DE362DE8C}"/>
              </a:ext>
            </a:extLst>
          </p:cNvPr>
          <p:cNvSpPr txBox="1"/>
          <p:nvPr/>
        </p:nvSpPr>
        <p:spPr>
          <a:xfrm>
            <a:off x="3017761" y="8429004"/>
            <a:ext cx="13340566" cy="811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Commisie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ruimtelijke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Kwaliteit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en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doorlopen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van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juridisch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</a:t>
            </a:r>
            <a:r>
              <a:rPr lang="en-US" sz="3600" err="1">
                <a:solidFill>
                  <a:srgbClr val="000000"/>
                </a:solidFill>
                <a:latin typeface="Baloo"/>
                <a:cs typeface="Baloo"/>
              </a:rPr>
              <a:t>planologische</a:t>
            </a:r>
            <a:r>
              <a:rPr lang="en-US" sz="3600">
                <a:solidFill>
                  <a:srgbClr val="000000"/>
                </a:solidFill>
                <a:latin typeface="Baloo"/>
                <a:cs typeface="Baloo"/>
              </a:rPr>
              <a:t> procedure</a:t>
            </a:r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24852A1D-3FFB-A9C0-0BD7-63FDC05E1DB1}"/>
              </a:ext>
            </a:extLst>
          </p:cNvPr>
          <p:cNvGrpSpPr/>
          <p:nvPr/>
        </p:nvGrpSpPr>
        <p:grpSpPr>
          <a:xfrm>
            <a:off x="-1" y="313983"/>
            <a:ext cx="11100252" cy="1526785"/>
            <a:chOff x="0" y="-114300"/>
            <a:chExt cx="1522553" cy="411457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2FE7A639-3582-A671-5F88-A95BD5B9FCFC}"/>
                </a:ext>
              </a:extLst>
            </p:cNvPr>
            <p:cNvSpPr/>
            <p:nvPr/>
          </p:nvSpPr>
          <p:spPr>
            <a:xfrm>
              <a:off x="0" y="0"/>
              <a:ext cx="1522553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  <a:ln>
              <a:noFill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712CC495-B3F5-25F7-927C-B1BA6F0C101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  <a:ln>
              <a:noFill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01930C48-7243-F1F6-D6AD-2BD1DB5F9410}"/>
              </a:ext>
            </a:extLst>
          </p:cNvPr>
          <p:cNvSpPr txBox="1"/>
          <p:nvPr/>
        </p:nvSpPr>
        <p:spPr>
          <a:xfrm>
            <a:off x="328910" y="1132780"/>
            <a:ext cx="1212862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Uitwerkings</a:t>
            </a: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- </a:t>
            </a:r>
            <a:r>
              <a:rPr lang="en-US" sz="6000" err="1">
                <a:solidFill>
                  <a:srgbClr val="FFFFFF"/>
                </a:solidFill>
                <a:latin typeface="Baloo"/>
                <a:cs typeface="Baloo"/>
              </a:rPr>
              <a:t>uitvoeringsfase</a:t>
            </a:r>
            <a:endParaRPr lang="en-US" sz="6000">
              <a:solidFill>
                <a:srgbClr val="FFFFFF"/>
              </a:solidFill>
              <a:latin typeface="Baloo"/>
              <a:cs typeface="Baloo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60969C8-3BE7-E088-B909-E0BB0885F368}"/>
              </a:ext>
            </a:extLst>
          </p:cNvPr>
          <p:cNvSpPr/>
          <p:nvPr/>
        </p:nvSpPr>
        <p:spPr>
          <a:xfrm flipV="1">
            <a:off x="1755912" y="2736573"/>
            <a:ext cx="400878" cy="410818"/>
          </a:xfrm>
          <a:prstGeom prst="ellipse">
            <a:avLst/>
          </a:prstGeom>
          <a:solidFill>
            <a:srgbClr val="CFE0CE"/>
          </a:solidFill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AB4FC5-080F-A772-35BD-5F2DE6116687}"/>
              </a:ext>
            </a:extLst>
          </p:cNvPr>
          <p:cNvSpPr/>
          <p:nvPr/>
        </p:nvSpPr>
        <p:spPr>
          <a:xfrm flipV="1">
            <a:off x="1755912" y="4471381"/>
            <a:ext cx="400878" cy="410818"/>
          </a:xfrm>
          <a:prstGeom prst="ellipse">
            <a:avLst/>
          </a:prstGeom>
          <a:solidFill>
            <a:srgbClr val="CFE0CE"/>
          </a:solidFill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962DA9-C61D-B477-EF04-83C7744F649F}"/>
              </a:ext>
            </a:extLst>
          </p:cNvPr>
          <p:cNvSpPr/>
          <p:nvPr/>
        </p:nvSpPr>
        <p:spPr>
          <a:xfrm flipV="1">
            <a:off x="1225826" y="6426076"/>
            <a:ext cx="400878" cy="410818"/>
          </a:xfrm>
          <a:prstGeom prst="ellipse">
            <a:avLst/>
          </a:prstGeom>
          <a:solidFill>
            <a:srgbClr val="CFE0CE"/>
          </a:solidFill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D54AC18-7FF3-12CB-1C68-951C230DD66B}"/>
              </a:ext>
            </a:extLst>
          </p:cNvPr>
          <p:cNvSpPr/>
          <p:nvPr/>
        </p:nvSpPr>
        <p:spPr>
          <a:xfrm flipV="1">
            <a:off x="1938130" y="8534396"/>
            <a:ext cx="400878" cy="410818"/>
          </a:xfrm>
          <a:prstGeom prst="ellipse">
            <a:avLst/>
          </a:prstGeom>
          <a:solidFill>
            <a:srgbClr val="CFE0CE"/>
          </a:solidFill>
          <a:ln w="57150">
            <a:solidFill>
              <a:srgbClr val="28994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EBFA53F-CAA5-EA34-4639-74375B4EB52C}"/>
              </a:ext>
            </a:extLst>
          </p:cNvPr>
          <p:cNvCxnSpPr/>
          <p:nvPr/>
        </p:nvCxnSpPr>
        <p:spPr>
          <a:xfrm flipV="1">
            <a:off x="2142051" y="2952858"/>
            <a:ext cx="383607" cy="1475"/>
          </a:xfrm>
          <a:prstGeom prst="straightConnector1">
            <a:avLst/>
          </a:prstGeom>
          <a:ln w="57150">
            <a:solidFill>
              <a:srgbClr val="28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757A20-1126-1688-D2C9-FEEE8F23A218}"/>
              </a:ext>
            </a:extLst>
          </p:cNvPr>
          <p:cNvCxnSpPr>
            <a:cxnSpLocks/>
          </p:cNvCxnSpPr>
          <p:nvPr/>
        </p:nvCxnSpPr>
        <p:spPr>
          <a:xfrm flipV="1">
            <a:off x="2142051" y="4704232"/>
            <a:ext cx="383607" cy="1475"/>
          </a:xfrm>
          <a:prstGeom prst="straightConnector1">
            <a:avLst/>
          </a:prstGeom>
          <a:ln w="57150">
            <a:solidFill>
              <a:srgbClr val="28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2B857EF-FADF-18B1-A6ED-9D7F6848D0B9}"/>
              </a:ext>
            </a:extLst>
          </p:cNvPr>
          <p:cNvCxnSpPr>
            <a:cxnSpLocks/>
          </p:cNvCxnSpPr>
          <p:nvPr/>
        </p:nvCxnSpPr>
        <p:spPr>
          <a:xfrm flipV="1">
            <a:off x="1611963" y="6642362"/>
            <a:ext cx="383607" cy="1475"/>
          </a:xfrm>
          <a:prstGeom prst="straightConnector1">
            <a:avLst/>
          </a:prstGeom>
          <a:ln w="57150">
            <a:solidFill>
              <a:srgbClr val="28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9553EA-28DC-D1F3-1AEC-8183971BDF5D}"/>
              </a:ext>
            </a:extLst>
          </p:cNvPr>
          <p:cNvCxnSpPr>
            <a:cxnSpLocks/>
          </p:cNvCxnSpPr>
          <p:nvPr/>
        </p:nvCxnSpPr>
        <p:spPr>
          <a:xfrm flipV="1">
            <a:off x="2340833" y="8734118"/>
            <a:ext cx="383607" cy="1475"/>
          </a:xfrm>
          <a:prstGeom prst="straightConnector1">
            <a:avLst/>
          </a:prstGeom>
          <a:ln w="57150">
            <a:solidFill>
              <a:srgbClr val="2899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3804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6996382" y="352590"/>
            <a:ext cx="8117034" cy="2171449"/>
            <a:chOff x="0" y="0"/>
            <a:chExt cx="2137820" cy="5719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14133" y="5266724"/>
            <a:ext cx="8122862" cy="3557305"/>
            <a:chOff x="-1535" y="-364999"/>
            <a:chExt cx="2139355" cy="936903"/>
          </a:xfrm>
        </p:grpSpPr>
        <p:sp>
          <p:nvSpPr>
            <p:cNvPr id="10" name="Freeform 10"/>
            <p:cNvSpPr/>
            <p:nvPr/>
          </p:nvSpPr>
          <p:spPr>
            <a:xfrm>
              <a:off x="-1535" y="-364999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90555" y="2855124"/>
            <a:ext cx="8117034" cy="2171449"/>
            <a:chOff x="0" y="0"/>
            <a:chExt cx="2137820" cy="5719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7839524" y="3775353"/>
            <a:ext cx="580590" cy="373689"/>
          </a:xfrm>
          <a:custGeom>
            <a:avLst/>
            <a:gdLst/>
            <a:ahLst/>
            <a:cxnLst/>
            <a:rect l="l" t="t" r="r" b="b"/>
            <a:pathLst>
              <a:path w="580590" h="373689">
                <a:moveTo>
                  <a:pt x="0" y="0"/>
                </a:moveTo>
                <a:lnTo>
                  <a:pt x="580591" y="0"/>
                </a:lnTo>
                <a:lnTo>
                  <a:pt x="580591" y="373690"/>
                </a:lnTo>
                <a:lnTo>
                  <a:pt x="0" y="37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7906960" y="6035187"/>
            <a:ext cx="515312" cy="655405"/>
          </a:xfrm>
          <a:custGeom>
            <a:avLst/>
            <a:gdLst/>
            <a:ahLst/>
            <a:cxnLst/>
            <a:rect l="l" t="t" r="r" b="b"/>
            <a:pathLst>
              <a:path w="515312" h="655405">
                <a:moveTo>
                  <a:pt x="0" y="0"/>
                </a:moveTo>
                <a:lnTo>
                  <a:pt x="515312" y="0"/>
                </a:lnTo>
                <a:lnTo>
                  <a:pt x="515312" y="655405"/>
                </a:lnTo>
                <a:lnTo>
                  <a:pt x="0" y="6554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7920637" y="1142606"/>
            <a:ext cx="585941" cy="585941"/>
          </a:xfrm>
          <a:custGeom>
            <a:avLst/>
            <a:gdLst/>
            <a:ahLst/>
            <a:cxnLst/>
            <a:rect l="l" t="t" r="r" b="b"/>
            <a:pathLst>
              <a:path w="585941" h="585941">
                <a:moveTo>
                  <a:pt x="0" y="0"/>
                </a:moveTo>
                <a:lnTo>
                  <a:pt x="585941" y="0"/>
                </a:lnTo>
                <a:lnTo>
                  <a:pt x="585941" y="585941"/>
                </a:lnTo>
                <a:lnTo>
                  <a:pt x="0" y="5859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TextBox 18"/>
          <p:cNvSpPr txBox="1"/>
          <p:nvPr/>
        </p:nvSpPr>
        <p:spPr>
          <a:xfrm>
            <a:off x="8843092" y="862051"/>
            <a:ext cx="4951905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err="1">
                <a:solidFill>
                  <a:srgbClr val="289943"/>
                </a:solidFill>
                <a:latin typeface="Poppins Bold"/>
              </a:rPr>
              <a:t>Presentatie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op de website </a:t>
            </a:r>
            <a:r>
              <a:rPr lang="en-US" sz="2000">
                <a:solidFill>
                  <a:srgbClr val="289943"/>
                </a:solidFill>
                <a:latin typeface="Poppins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www.zoetermeer.nl/deelgebied-1-denemarkenlaan-eo</a:t>
            </a:r>
            <a:endParaRPr lang="en-US" sz="2000">
              <a:solidFill>
                <a:srgbClr val="289943"/>
              </a:solidFill>
              <a:latin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843092" y="3364585"/>
            <a:ext cx="5182369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err="1">
                <a:solidFill>
                  <a:srgbClr val="289943"/>
                </a:solidFill>
                <a:latin typeface="Poppins Bold"/>
              </a:rPr>
              <a:t>Reacties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via </a:t>
            </a:r>
            <a:r>
              <a:rPr lang="en-US" sz="2000">
                <a:solidFill>
                  <a:srgbClr val="289943"/>
                </a:solidFill>
                <a:latin typeface="Poppins Bold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Doemee.zoetermeer.nl 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of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mailen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naar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: </a:t>
            </a:r>
            <a:r>
              <a:rPr lang="en-US" sz="2000">
                <a:solidFill>
                  <a:srgbClr val="289943"/>
                </a:solidFill>
                <a:latin typeface="Poppins Bold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binnenstad@zoetermeer.nl</a:t>
            </a:r>
            <a:endParaRPr lang="en-US" sz="2000">
              <a:solidFill>
                <a:srgbClr val="289943"/>
              </a:solidFill>
              <a:latin typeface="Poppi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43092" y="6020562"/>
            <a:ext cx="5390665" cy="7450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err="1">
                <a:solidFill>
                  <a:srgbClr val="289943"/>
                </a:solidFill>
                <a:latin typeface="Poppins Bold"/>
              </a:rPr>
              <a:t>Verslag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van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deze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avond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staat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vanaf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 22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oktober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op de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projectenwebsite</a:t>
            </a:r>
            <a:endParaRPr lang="en-US" sz="2000">
              <a:solidFill>
                <a:srgbClr val="289943"/>
              </a:solidFill>
              <a:latin typeface="Poppins Bold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0" y="9248775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3" name="Freeform 23" descr="A screenshot of a phone  Description automatically generated with medium confidence"/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BC171647-1D15-D9FD-8200-B28B0A6BA918}"/>
              </a:ext>
            </a:extLst>
          </p:cNvPr>
          <p:cNvGrpSpPr/>
          <p:nvPr/>
        </p:nvGrpSpPr>
        <p:grpSpPr>
          <a:xfrm>
            <a:off x="7014133" y="7653171"/>
            <a:ext cx="8117034" cy="2171449"/>
            <a:chOff x="0" y="0"/>
            <a:chExt cx="2137820" cy="571904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908540B-737F-DE42-8EFD-406F0B01B713}"/>
                </a:ext>
              </a:extLst>
            </p:cNvPr>
            <p:cNvSpPr/>
            <p:nvPr/>
          </p:nvSpPr>
          <p:spPr>
            <a:xfrm>
              <a:off x="0" y="0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11">
              <a:extLst>
                <a:ext uri="{FF2B5EF4-FFF2-40B4-BE49-F238E27FC236}">
                  <a16:creationId xmlns:a16="http://schemas.microsoft.com/office/drawing/2014/main" id="{28BBAC2A-DCE9-1F49-CAD6-940D2CF328DE}"/>
                </a:ext>
              </a:extLst>
            </p:cNvPr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0" name="TextBox 20">
            <a:extLst>
              <a:ext uri="{FF2B5EF4-FFF2-40B4-BE49-F238E27FC236}">
                <a16:creationId xmlns:a16="http://schemas.microsoft.com/office/drawing/2014/main" id="{B2FBCA99-B7B8-4A44-6A9E-FBC7FF94FEE2}"/>
              </a:ext>
            </a:extLst>
          </p:cNvPr>
          <p:cNvSpPr txBox="1"/>
          <p:nvPr/>
        </p:nvSpPr>
        <p:spPr>
          <a:xfrm>
            <a:off x="8843092" y="8149896"/>
            <a:ext cx="4809479" cy="745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>
                <a:solidFill>
                  <a:srgbClr val="289943"/>
                </a:solidFill>
                <a:latin typeface="Poppins Bold"/>
              </a:rPr>
              <a:t>In 2026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zal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besluitvorming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bij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de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gemeenteraad</a:t>
            </a:r>
            <a:r>
              <a:rPr lang="en-US" sz="2000">
                <a:solidFill>
                  <a:srgbClr val="289943"/>
                </a:solidFill>
                <a:latin typeface="Poppins Bold"/>
              </a:rPr>
              <a:t> </a:t>
            </a:r>
            <a:r>
              <a:rPr lang="en-US" sz="2000" err="1">
                <a:solidFill>
                  <a:srgbClr val="289943"/>
                </a:solidFill>
                <a:latin typeface="Poppins Bold"/>
              </a:rPr>
              <a:t>plaatsvinden</a:t>
            </a:r>
            <a:endParaRPr lang="en-US" sz="2000">
              <a:solidFill>
                <a:srgbClr val="289943"/>
              </a:solidFill>
              <a:latin typeface="Poppins Bold"/>
            </a:endParaRPr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57F0F52C-8CAF-03F2-3B1C-ADF9B2F4F2E9}"/>
              </a:ext>
            </a:extLst>
          </p:cNvPr>
          <p:cNvSpPr/>
          <p:nvPr/>
        </p:nvSpPr>
        <p:spPr>
          <a:xfrm>
            <a:off x="7839524" y="8552050"/>
            <a:ext cx="580590" cy="373689"/>
          </a:xfrm>
          <a:custGeom>
            <a:avLst/>
            <a:gdLst/>
            <a:ahLst/>
            <a:cxnLst/>
            <a:rect l="l" t="t" r="r" b="b"/>
            <a:pathLst>
              <a:path w="580590" h="373689">
                <a:moveTo>
                  <a:pt x="0" y="0"/>
                </a:moveTo>
                <a:lnTo>
                  <a:pt x="580591" y="0"/>
                </a:lnTo>
                <a:lnTo>
                  <a:pt x="580591" y="373690"/>
                </a:lnTo>
                <a:lnTo>
                  <a:pt x="0" y="373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13">
            <a:extLst>
              <a:ext uri="{FF2B5EF4-FFF2-40B4-BE49-F238E27FC236}">
                <a16:creationId xmlns:a16="http://schemas.microsoft.com/office/drawing/2014/main" id="{AF05F8DD-8F26-35CF-68C4-1A45CDA517C4}"/>
              </a:ext>
            </a:extLst>
          </p:cNvPr>
          <p:cNvGrpSpPr/>
          <p:nvPr/>
        </p:nvGrpSpPr>
        <p:grpSpPr>
          <a:xfrm>
            <a:off x="-1" y="313983"/>
            <a:ext cx="9642512" cy="1527690"/>
            <a:chOff x="0" y="-114300"/>
            <a:chExt cx="1484848" cy="411701"/>
          </a:xfrm>
        </p:grpSpPr>
        <p:sp>
          <p:nvSpPr>
            <p:cNvPr id="3" name="Freeform 14">
              <a:extLst>
                <a:ext uri="{FF2B5EF4-FFF2-40B4-BE49-F238E27FC236}">
                  <a16:creationId xmlns:a16="http://schemas.microsoft.com/office/drawing/2014/main" id="{9E6D0ADF-B71D-4CE9-AC5F-2DCE0B8BD737}"/>
                </a:ext>
              </a:extLst>
            </p:cNvPr>
            <p:cNvSpPr/>
            <p:nvPr/>
          </p:nvSpPr>
          <p:spPr>
            <a:xfrm>
              <a:off x="0" y="0"/>
              <a:ext cx="913243" cy="297401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15">
              <a:extLst>
                <a:ext uri="{FF2B5EF4-FFF2-40B4-BE49-F238E27FC236}">
                  <a16:creationId xmlns:a16="http://schemas.microsoft.com/office/drawing/2014/main" id="{1A95F81F-8AAC-10E7-3787-37FA9B678F8D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8" name="TextBox 10">
            <a:extLst>
              <a:ext uri="{FF2B5EF4-FFF2-40B4-BE49-F238E27FC236}">
                <a16:creationId xmlns:a16="http://schemas.microsoft.com/office/drawing/2014/main" id="{C4312EEB-AF7B-F7F1-5FF6-09CAEE838019}"/>
              </a:ext>
            </a:extLst>
          </p:cNvPr>
          <p:cNvSpPr txBox="1"/>
          <p:nvPr/>
        </p:nvSpPr>
        <p:spPr>
          <a:xfrm>
            <a:off x="328910" y="1132780"/>
            <a:ext cx="12128621" cy="702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0"/>
              </a:lnSpc>
            </a:pPr>
            <a:r>
              <a:rPr lang="en-US" sz="6000">
                <a:solidFill>
                  <a:srgbClr val="FFFFFF"/>
                </a:solidFill>
                <a:latin typeface="Baloo"/>
                <a:cs typeface="Baloo"/>
              </a:rPr>
              <a:t>Vervolgproces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05D73-B04D-7032-2565-90CE1042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A3BE3E00-027C-8425-2A41-8B7C544234EA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4064692A-24F5-8B75-8BF4-DFC288518137}"/>
              </a:ext>
            </a:extLst>
          </p:cNvPr>
          <p:cNvSpPr/>
          <p:nvPr/>
        </p:nvSpPr>
        <p:spPr>
          <a:xfrm>
            <a:off x="5724726" y="2844921"/>
            <a:ext cx="6525864" cy="4778317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4" name="TextBox 19">
            <a:extLst>
              <a:ext uri="{FF2B5EF4-FFF2-40B4-BE49-F238E27FC236}">
                <a16:creationId xmlns:a16="http://schemas.microsoft.com/office/drawing/2014/main" id="{98ECDD9E-1046-46D8-BB58-80E241AF1738}"/>
              </a:ext>
            </a:extLst>
          </p:cNvPr>
          <p:cNvSpPr txBox="1"/>
          <p:nvPr/>
        </p:nvSpPr>
        <p:spPr>
          <a:xfrm>
            <a:off x="5844059" y="3360779"/>
            <a:ext cx="6255883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-28">
                <a:solidFill>
                  <a:srgbClr val="289943"/>
                </a:solidFill>
                <a:latin typeface="Baloo"/>
              </a:rPr>
              <a:t>U bent van </a:t>
            </a:r>
            <a:r>
              <a:rPr lang="en-US" sz="4400" spc="-28" err="1">
                <a:solidFill>
                  <a:srgbClr val="289943"/>
                </a:solidFill>
                <a:latin typeface="Baloo"/>
              </a:rPr>
              <a:t>harte</a:t>
            </a:r>
            <a:r>
              <a:rPr lang="en-US" sz="4400" spc="-28">
                <a:solidFill>
                  <a:srgbClr val="289943"/>
                </a:solidFill>
                <a:latin typeface="Baloo"/>
              </a:rPr>
              <a:t> </a:t>
            </a:r>
            <a:r>
              <a:rPr lang="en-US" sz="4400" spc="-28" err="1">
                <a:solidFill>
                  <a:srgbClr val="289943"/>
                </a:solidFill>
                <a:latin typeface="Baloo"/>
              </a:rPr>
              <a:t>welkom</a:t>
            </a:r>
            <a:r>
              <a:rPr lang="en-US" sz="4400" spc="-28">
                <a:solidFill>
                  <a:srgbClr val="289943"/>
                </a:solidFill>
                <a:latin typeface="Baloo"/>
              </a:rPr>
              <a:t> </a:t>
            </a:r>
            <a:r>
              <a:rPr lang="en-US" sz="4400" spc="-28" err="1">
                <a:solidFill>
                  <a:srgbClr val="289943"/>
                </a:solidFill>
                <a:latin typeface="Baloo"/>
              </a:rPr>
              <a:t>bij</a:t>
            </a:r>
            <a:r>
              <a:rPr lang="en-US" sz="4400" spc="-28">
                <a:solidFill>
                  <a:srgbClr val="289943"/>
                </a:solidFill>
                <a:latin typeface="Baloo"/>
              </a:rPr>
              <a:t> </a:t>
            </a:r>
            <a:r>
              <a:rPr lang="en-US" sz="4400" spc="-28" err="1">
                <a:solidFill>
                  <a:srgbClr val="289943"/>
                </a:solidFill>
                <a:latin typeface="Baloo"/>
              </a:rPr>
              <a:t>thematafels</a:t>
            </a:r>
            <a:r>
              <a:rPr lang="en-US" sz="4400" spc="-28">
                <a:solidFill>
                  <a:srgbClr val="289943"/>
                </a:solidFill>
                <a:latin typeface="Baloo"/>
              </a:rPr>
              <a:t>:</a:t>
            </a:r>
            <a:endParaRPr lang="en-US">
              <a:ea typeface="Calibri"/>
              <a:cs typeface="Calibri"/>
            </a:endParaRPr>
          </a:p>
          <a:p>
            <a:pPr marL="514350" indent="-514350">
              <a:spcBef>
                <a:spcPct val="0"/>
              </a:spcBef>
              <a:buAutoNum type="arabicPeriod"/>
            </a:pPr>
            <a:endParaRPr lang="en-US" sz="2800" spc="-28">
              <a:solidFill>
                <a:srgbClr val="289943"/>
              </a:solidFill>
              <a:latin typeface="Baloo"/>
              <a:cs typeface="Baloo"/>
            </a:endParaRPr>
          </a:p>
        </p:txBody>
      </p:sp>
      <p:sp>
        <p:nvSpPr>
          <p:cNvPr id="7" name="TextBox 20">
            <a:extLst>
              <a:ext uri="{FF2B5EF4-FFF2-40B4-BE49-F238E27FC236}">
                <a16:creationId xmlns:a16="http://schemas.microsoft.com/office/drawing/2014/main" id="{C31336EA-E12A-5C67-0F39-6A9BA51512B3}"/>
              </a:ext>
            </a:extLst>
          </p:cNvPr>
          <p:cNvSpPr txBox="1"/>
          <p:nvPr/>
        </p:nvSpPr>
        <p:spPr>
          <a:xfrm>
            <a:off x="6826486" y="1146646"/>
            <a:ext cx="3319879" cy="137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nl-NL" sz="6045">
                <a:solidFill>
                  <a:srgbClr val="FFFFFF"/>
                </a:solidFill>
                <a:latin typeface="Baloo 2 Bold"/>
              </a:rPr>
              <a:t>Terugblik </a:t>
            </a:r>
          </a:p>
          <a:p>
            <a:pPr algn="ctr">
              <a:lnSpc>
                <a:spcPts val="6529"/>
              </a:lnSpc>
            </a:pPr>
            <a:endParaRPr lang="en-US" sz="6045">
              <a:solidFill>
                <a:srgbClr val="FFFFFF"/>
              </a:solidFill>
              <a:latin typeface="Baloo 2 Bold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6809BE74-7DC2-60ED-0685-C239450A8D27}"/>
              </a:ext>
            </a:extLst>
          </p:cNvPr>
          <p:cNvSpPr/>
          <p:nvPr/>
        </p:nvSpPr>
        <p:spPr>
          <a:xfrm>
            <a:off x="5725151" y="1149966"/>
            <a:ext cx="6521518" cy="1128267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pPr algn="ctr"/>
            <a:endParaRPr lang="nl-NL"/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EDA83898-88EC-629B-23D6-899EB9EC38EE}"/>
              </a:ext>
            </a:extLst>
          </p:cNvPr>
          <p:cNvSpPr txBox="1"/>
          <p:nvPr/>
        </p:nvSpPr>
        <p:spPr>
          <a:xfrm>
            <a:off x="5500981" y="1400650"/>
            <a:ext cx="6945541" cy="85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9"/>
              </a:lnSpc>
            </a:pPr>
            <a:r>
              <a:rPr lang="en-US" sz="6000" err="1">
                <a:solidFill>
                  <a:srgbClr val="FFFFFF"/>
                </a:solidFill>
                <a:latin typeface="Baloo" panose="020B0604020202020204" charset="0"/>
                <a:cs typeface="Baloo" panose="020B0604020202020204" charset="0"/>
              </a:rPr>
              <a:t>Vragen</a:t>
            </a:r>
            <a:r>
              <a:rPr lang="en-US" sz="6000">
                <a:solidFill>
                  <a:srgbClr val="FFFFFF"/>
                </a:solidFill>
                <a:latin typeface="Baloo 2 Bold"/>
              </a:rPr>
              <a:t>?</a:t>
            </a:r>
            <a:endParaRPr lang="en-US"/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38E039D6-1334-5258-5248-07FDF512427F}"/>
              </a:ext>
            </a:extLst>
          </p:cNvPr>
          <p:cNvSpPr txBox="1"/>
          <p:nvPr/>
        </p:nvSpPr>
        <p:spPr>
          <a:xfrm>
            <a:off x="7221922" y="4503778"/>
            <a:ext cx="351581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endParaRPr lang="en-US" sz="2800" spc="-28">
              <a:solidFill>
                <a:srgbClr val="289943"/>
              </a:solidFill>
              <a:latin typeface="Baloo"/>
              <a:cs typeface="Baloo"/>
            </a:endParaRPr>
          </a:p>
          <a:p>
            <a:pPr marL="514350" indent="-514350">
              <a:spcBef>
                <a:spcPct val="0"/>
              </a:spcBef>
              <a:buAutoNum type="arabicPeriod"/>
            </a:pP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Gebouwen</a:t>
            </a:r>
            <a:endParaRPr lang="en-US">
              <a:ea typeface="Calibri"/>
              <a:cs typeface="Calibri"/>
            </a:endParaRPr>
          </a:p>
          <a:p>
            <a:pPr marL="514350" indent="-514350">
              <a:spcBef>
                <a:spcPct val="0"/>
              </a:spcBef>
              <a:buAutoNum type="arabicPeriod"/>
            </a:pPr>
            <a:r>
              <a:rPr lang="en-US" sz="2800" spc="-28">
                <a:solidFill>
                  <a:srgbClr val="289943"/>
                </a:solidFill>
                <a:latin typeface="Baloo"/>
                <a:cs typeface="Baloo"/>
              </a:rPr>
              <a:t>School</a:t>
            </a:r>
          </a:p>
          <a:p>
            <a:pPr marL="514350" indent="-514350">
              <a:spcBef>
                <a:spcPct val="0"/>
              </a:spcBef>
              <a:buAutoNum type="arabicPeriod"/>
            </a:pP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Openbare</a:t>
            </a:r>
            <a:r>
              <a:rPr lang="en-US" sz="2800" spc="-28">
                <a:solidFill>
                  <a:srgbClr val="289943"/>
                </a:solidFill>
                <a:latin typeface="Baloo"/>
                <a:cs typeface="Baloo"/>
              </a:rPr>
              <a:t> </a:t>
            </a: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ruimte</a:t>
            </a:r>
            <a:r>
              <a:rPr lang="en-US" sz="2800" spc="-28">
                <a:solidFill>
                  <a:srgbClr val="289943"/>
                </a:solidFill>
                <a:latin typeface="Baloo"/>
                <a:cs typeface="Baloo"/>
              </a:rPr>
              <a:t> (</a:t>
            </a: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verkeer</a:t>
            </a:r>
            <a:r>
              <a:rPr lang="en-US" sz="2800" spc="-28">
                <a:solidFill>
                  <a:srgbClr val="289943"/>
                </a:solidFill>
                <a:latin typeface="Baloo"/>
                <a:cs typeface="Baloo"/>
              </a:rPr>
              <a:t> en </a:t>
            </a: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groen</a:t>
            </a:r>
            <a:r>
              <a:rPr lang="en-US" sz="2800" spc="-28">
                <a:solidFill>
                  <a:srgbClr val="289943"/>
                </a:solidFill>
                <a:latin typeface="Baloo"/>
                <a:cs typeface="Baloo"/>
              </a:rPr>
              <a:t>)</a:t>
            </a:r>
          </a:p>
          <a:p>
            <a:pPr marL="514350" indent="-514350">
              <a:spcBef>
                <a:spcPct val="0"/>
              </a:spcBef>
              <a:buAutoNum type="arabicPeriod"/>
            </a:pPr>
            <a:r>
              <a:rPr lang="en-US" sz="2800" spc="-28" err="1">
                <a:solidFill>
                  <a:srgbClr val="289943"/>
                </a:solidFill>
                <a:latin typeface="Baloo"/>
                <a:cs typeface="Baloo"/>
              </a:rPr>
              <a:t>Proces</a:t>
            </a:r>
            <a:endParaRPr lang="en-US" sz="2800" spc="-28">
              <a:solidFill>
                <a:srgbClr val="289943"/>
              </a:solidFill>
              <a:latin typeface="Baloo"/>
              <a:cs typeface="Baloo"/>
            </a:endParaRPr>
          </a:p>
        </p:txBody>
      </p:sp>
    </p:spTree>
    <p:extLst>
      <p:ext uri="{BB962C8B-B14F-4D97-AF65-F5344CB8AC3E}">
        <p14:creationId xmlns:p14="http://schemas.microsoft.com/office/powerpoint/2010/main" val="3562896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0" y="9248775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 descr="A screenshot of a phone  Description automatically generated with medium confidence"/>
          <p:cNvSpPr/>
          <p:nvPr/>
        </p:nvSpPr>
        <p:spPr>
          <a:xfrm>
            <a:off x="16860855" y="9248775"/>
            <a:ext cx="924700" cy="754857"/>
          </a:xfrm>
          <a:custGeom>
            <a:avLst/>
            <a:gdLst/>
            <a:ahLst/>
            <a:cxnLst/>
            <a:rect l="l" t="t" r="r" b="b"/>
            <a:pathLst>
              <a:path w="924700" h="754857">
                <a:moveTo>
                  <a:pt x="0" y="0"/>
                </a:moveTo>
                <a:lnTo>
                  <a:pt x="924701" y="0"/>
                </a:lnTo>
                <a:lnTo>
                  <a:pt x="924701" y="754857"/>
                </a:lnTo>
                <a:lnTo>
                  <a:pt x="0" y="754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" r="-11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5" name="TextBox 5"/>
          <p:cNvSpPr txBox="1"/>
          <p:nvPr/>
        </p:nvSpPr>
        <p:spPr>
          <a:xfrm>
            <a:off x="502445" y="576084"/>
            <a:ext cx="17283111" cy="95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90"/>
              </a:lnSpc>
            </a:pPr>
            <a:r>
              <a:rPr lang="en-US" sz="6750">
                <a:solidFill>
                  <a:srgbClr val="289943"/>
                </a:solidFill>
                <a:latin typeface="Baloo"/>
              </a:rPr>
              <a:t>BEDANKT VOOR UW KOMST!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3EC9-A478-9C29-249E-EAD5215FA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1F2131C0-EA2C-7D07-03C7-C3C30C08E78A}"/>
              </a:ext>
            </a:extLst>
          </p:cNvPr>
          <p:cNvSpPr txBox="1"/>
          <p:nvPr/>
        </p:nvSpPr>
        <p:spPr>
          <a:xfrm>
            <a:off x="838200" y="3197529"/>
            <a:ext cx="17283112" cy="19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427990" lvl="2" indent="-142240" algn="l">
              <a:lnSpc>
                <a:spcPts val="3959"/>
              </a:lnSpc>
            </a:pPr>
            <a:endParaRPr lang="en-US" sz="2199" u="sng">
              <a:solidFill>
                <a:srgbClr val="0000FF"/>
              </a:solidFill>
              <a:latin typeface="Avenir Italics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BDA80D1-F6BA-A896-5227-7802E270F8ED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r>
              <a:rPr lang="nl-NL" err="1"/>
              <a:t>verkee</a:t>
            </a:r>
            <a:endParaRPr lang="nl-NL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A476D3C9-4588-DAA5-9987-CFC143AD0524}"/>
              </a:ext>
            </a:extLst>
          </p:cNvPr>
          <p:cNvGrpSpPr/>
          <p:nvPr/>
        </p:nvGrpSpPr>
        <p:grpSpPr>
          <a:xfrm>
            <a:off x="0" y="723900"/>
            <a:ext cx="9144000" cy="1128267"/>
            <a:chOff x="0" y="0"/>
            <a:chExt cx="1484848" cy="2971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0690FA6-9858-9A91-7FA1-5516E80CB9A2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6A62E0AB-5E4C-A408-A700-FFF87B8C3267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5CF556FC-4D08-791A-8591-88E5751A8C64}"/>
              </a:ext>
            </a:extLst>
          </p:cNvPr>
          <p:cNvSpPr txBox="1"/>
          <p:nvPr/>
        </p:nvSpPr>
        <p:spPr>
          <a:xfrm>
            <a:off x="607218" y="984814"/>
            <a:ext cx="8536782" cy="857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 err="1">
                <a:solidFill>
                  <a:srgbClr val="FFFFFF"/>
                </a:solidFill>
                <a:latin typeface="Baloo 2 Bold"/>
              </a:rPr>
              <a:t>Terugblik</a:t>
            </a: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  <a:r>
              <a:rPr lang="en-US" sz="6045" err="1">
                <a:solidFill>
                  <a:srgbClr val="FFFFFF"/>
                </a:solidFill>
                <a:latin typeface="Baloo 2 Bold"/>
              </a:rPr>
              <a:t>participaties</a:t>
            </a:r>
            <a:endParaRPr lang="en-US" sz="6045">
              <a:solidFill>
                <a:srgbClr val="FFFFFF"/>
              </a:solidFill>
              <a:latin typeface="Baloo 2 Bold"/>
            </a:endParaRPr>
          </a:p>
        </p:txBody>
      </p:sp>
      <p:grpSp>
        <p:nvGrpSpPr>
          <p:cNvPr id="3" name="Group 12">
            <a:extLst>
              <a:ext uri="{FF2B5EF4-FFF2-40B4-BE49-F238E27FC236}">
                <a16:creationId xmlns:a16="http://schemas.microsoft.com/office/drawing/2014/main" id="{9BF38824-7886-9B79-F536-469215B1CE51}"/>
              </a:ext>
            </a:extLst>
          </p:cNvPr>
          <p:cNvGrpSpPr/>
          <p:nvPr/>
        </p:nvGrpSpPr>
        <p:grpSpPr>
          <a:xfrm>
            <a:off x="518318" y="2078537"/>
            <a:ext cx="8305800" cy="6559313"/>
            <a:chOff x="0" y="0"/>
            <a:chExt cx="2137820" cy="571904"/>
          </a:xfrm>
        </p:grpSpPr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B4B4AAB4-DC86-B5BE-C1B9-6E21DA427C7E}"/>
                </a:ext>
              </a:extLst>
            </p:cNvPr>
            <p:cNvSpPr/>
            <p:nvPr/>
          </p:nvSpPr>
          <p:spPr>
            <a:xfrm>
              <a:off x="0" y="0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14">
              <a:extLst>
                <a:ext uri="{FF2B5EF4-FFF2-40B4-BE49-F238E27FC236}">
                  <a16:creationId xmlns:a16="http://schemas.microsoft.com/office/drawing/2014/main" id="{659B422B-4CFC-010E-76CE-FF1051C9FDF8}"/>
                </a:ext>
              </a:extLst>
            </p:cNvPr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E7B01E41-6C95-CDB6-8EED-6A0F1F061EEF}"/>
              </a:ext>
            </a:extLst>
          </p:cNvPr>
          <p:cNvGrpSpPr/>
          <p:nvPr/>
        </p:nvGrpSpPr>
        <p:grpSpPr>
          <a:xfrm>
            <a:off x="9144000" y="2068919"/>
            <a:ext cx="8625682" cy="6568931"/>
            <a:chOff x="0" y="0"/>
            <a:chExt cx="2137820" cy="571904"/>
          </a:xfrm>
        </p:grpSpPr>
        <p:sp>
          <p:nvSpPr>
            <p:cNvPr id="7" name="Freeform 13">
              <a:extLst>
                <a:ext uri="{FF2B5EF4-FFF2-40B4-BE49-F238E27FC236}">
                  <a16:creationId xmlns:a16="http://schemas.microsoft.com/office/drawing/2014/main" id="{074A1BCF-BCBD-0903-D235-DCCC6269E01D}"/>
                </a:ext>
              </a:extLst>
            </p:cNvPr>
            <p:cNvSpPr/>
            <p:nvPr/>
          </p:nvSpPr>
          <p:spPr>
            <a:xfrm>
              <a:off x="0" y="0"/>
              <a:ext cx="2137820" cy="571904"/>
            </a:xfrm>
            <a:custGeom>
              <a:avLst/>
              <a:gdLst/>
              <a:ahLst/>
              <a:cxnLst/>
              <a:rect l="l" t="t" r="r" b="b"/>
              <a:pathLst>
                <a:path w="2137820" h="571904">
                  <a:moveTo>
                    <a:pt x="0" y="0"/>
                  </a:moveTo>
                  <a:lnTo>
                    <a:pt x="2137820" y="0"/>
                  </a:lnTo>
                  <a:lnTo>
                    <a:pt x="2137820" y="571904"/>
                  </a:lnTo>
                  <a:lnTo>
                    <a:pt x="0" y="57190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2A360E0B-1D96-5AB2-0838-5363B74A0A18}"/>
                </a:ext>
              </a:extLst>
            </p:cNvPr>
            <p:cNvSpPr txBox="1"/>
            <p:nvPr/>
          </p:nvSpPr>
          <p:spPr>
            <a:xfrm>
              <a:off x="0" y="-85725"/>
              <a:ext cx="2137820" cy="657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CD89997B-9969-F459-4F7B-E1F423512730}"/>
              </a:ext>
            </a:extLst>
          </p:cNvPr>
          <p:cNvSpPr txBox="1"/>
          <p:nvPr/>
        </p:nvSpPr>
        <p:spPr>
          <a:xfrm>
            <a:off x="518318" y="2068919"/>
            <a:ext cx="8274052" cy="655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Avenir Bold" panose="020B0604020202020204" charset="0"/>
              </a:rPr>
              <a:t>Startbijeenkomst 25 april 2024</a:t>
            </a:r>
          </a:p>
          <a:p>
            <a:endParaRPr lang="nl-NL"/>
          </a:p>
          <a:p>
            <a:r>
              <a:rPr lang="nl-NL" sz="2400" b="1">
                <a:latin typeface="Avenir Bold" panose="020B0604020202020204" charset="0"/>
              </a:rPr>
              <a:t>Doel: </a:t>
            </a:r>
            <a:r>
              <a:rPr lang="nl-NL" sz="2400">
                <a:latin typeface="Avenir Bold" panose="020B0604020202020204" charset="0"/>
              </a:rPr>
              <a:t>Informeren &amp; ideeën ophalen</a:t>
            </a:r>
          </a:p>
          <a:p>
            <a:endParaRPr lang="nl-NL">
              <a:latin typeface="Avenir Bold" panose="020B0604020202020204" charset="0"/>
            </a:endParaRPr>
          </a:p>
          <a:p>
            <a:r>
              <a:rPr lang="nl-NL" sz="2400" b="1">
                <a:latin typeface="Avenir Bold" panose="020B0604020202020204" charset="0"/>
              </a:rPr>
              <a:t>Opkomst: </a:t>
            </a:r>
            <a:r>
              <a:rPr lang="nl-NL" sz="2400">
                <a:latin typeface="Avenir Bold" panose="020B0604020202020204" charset="0"/>
              </a:rPr>
              <a:t>± 75 deelnemers </a:t>
            </a:r>
          </a:p>
          <a:p>
            <a:r>
              <a:rPr lang="nl-NL" sz="2400" b="1">
                <a:latin typeface="Avenir Bold" panose="020B0604020202020204" charset="0"/>
              </a:rPr>
              <a:t>Belangrijkste thema’s uit gesprekken:</a:t>
            </a:r>
          </a:p>
          <a:p>
            <a:endParaRPr lang="nl-NL" sz="2000">
              <a:latin typeface="Avenir Bold" panose="020B060402020202020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Woningbouw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School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Voorzieningen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Groen &amp; water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Mobiliteit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Participatie</a:t>
            </a:r>
            <a:endParaRPr lang="nl-NL" sz="2400" b="1">
              <a:latin typeface="Avenir Bold" panose="020B0604020202020204" charset="0"/>
            </a:endParaRPr>
          </a:p>
          <a:p>
            <a:endParaRPr lang="nl-NL" sz="2400" b="1">
              <a:latin typeface="Avenir Bold" panose="020B0604020202020204" charset="0"/>
            </a:endParaRPr>
          </a:p>
          <a:p>
            <a:r>
              <a:rPr lang="nl-NL" sz="2400" b="1">
                <a:latin typeface="Avenir Bold" panose="020B0604020202020204" charset="0"/>
              </a:rPr>
              <a:t>Vervolg: </a:t>
            </a:r>
            <a:endParaRPr lang="nl-NL" sz="2400">
              <a:latin typeface="Avenir Bold" panose="020B0604020202020204" charset="0"/>
            </a:endParaRPr>
          </a:p>
          <a:p>
            <a:r>
              <a:rPr lang="nl-NL" sz="2400">
                <a:latin typeface="Avenir Bold" panose="020B0604020202020204" charset="0"/>
              </a:rPr>
              <a:t>Input wordt verwerkt in deelgebiedsvisie</a:t>
            </a:r>
          </a:p>
          <a:p>
            <a:r>
              <a:rPr lang="nl-NL" sz="2400">
                <a:latin typeface="Avenir Bold" panose="020B0604020202020204" charset="0"/>
              </a:rPr>
              <a:t>Gesprekken met schoolbesturen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62BA414-F29D-D139-6230-9FB47C0B08B7}"/>
              </a:ext>
            </a:extLst>
          </p:cNvPr>
          <p:cNvSpPr txBox="1"/>
          <p:nvPr/>
        </p:nvSpPr>
        <p:spPr>
          <a:xfrm>
            <a:off x="9144000" y="2059301"/>
            <a:ext cx="862568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>
                <a:latin typeface="Avenir Bold" panose="020B0604020202020204" charset="0"/>
              </a:rPr>
              <a:t>Denemarkenlaan e.o. 16 oktober 2024</a:t>
            </a:r>
          </a:p>
          <a:p>
            <a:endParaRPr lang="nl-NL"/>
          </a:p>
          <a:p>
            <a:r>
              <a:rPr lang="nl-NL" sz="2400" b="1">
                <a:latin typeface="Avenir Bold" panose="020B0604020202020204" charset="0"/>
              </a:rPr>
              <a:t>Doel: </a:t>
            </a:r>
            <a:r>
              <a:rPr lang="nl-NL" sz="2400">
                <a:latin typeface="Avenir Bold" panose="020B0604020202020204" charset="0"/>
              </a:rPr>
              <a:t>Ophalen meningen over drie ontwerpvoorbeelden</a:t>
            </a:r>
          </a:p>
          <a:p>
            <a:endParaRPr lang="nl-NL">
              <a:latin typeface="Avenir Bold" panose="020B0604020202020204" charset="0"/>
            </a:endParaRPr>
          </a:p>
          <a:p>
            <a:r>
              <a:rPr lang="nl-NL" sz="2400" b="1">
                <a:latin typeface="Avenir Bold" panose="020B0604020202020204" charset="0"/>
              </a:rPr>
              <a:t>Opkomst: </a:t>
            </a:r>
            <a:r>
              <a:rPr lang="nl-NL" sz="2400">
                <a:latin typeface="Avenir Bold" panose="020B0604020202020204" charset="0"/>
              </a:rPr>
              <a:t>± 50 deelnemers </a:t>
            </a:r>
          </a:p>
          <a:p>
            <a:r>
              <a:rPr lang="nl-NL" sz="2400" b="1">
                <a:latin typeface="Avenir Bold" panose="020B0604020202020204" charset="0"/>
              </a:rPr>
              <a:t>Belangrijkste thema’s uit gesprekken:</a:t>
            </a:r>
            <a:endParaRPr lang="nl-NL" sz="2400">
              <a:latin typeface="Avenir Bold" panose="020B0604020202020204" charset="0"/>
            </a:endParaRPr>
          </a:p>
          <a:p>
            <a:endParaRPr lang="nl-NL" sz="2400" b="1">
              <a:latin typeface="Avenir Bold" panose="020B060402020202020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Bouwvolumes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Verkeer &amp; parkeren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Groen &amp; water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School &amp; voorzieningen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nl-NL" altLang="nl-NL" sz="2400">
                <a:latin typeface="Avenir Bold" panose="020B0604020202020204" charset="0"/>
              </a:rPr>
              <a:t>Algemeen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b="1">
              <a:latin typeface="Avenir Bold" panose="020B0604020202020204" charset="0"/>
            </a:endParaRPr>
          </a:p>
          <a:p>
            <a:r>
              <a:rPr lang="nl-NL" sz="2400" b="1">
                <a:latin typeface="Avenir Bold" panose="020B0604020202020204" charset="0"/>
              </a:rPr>
              <a:t>Vervolg:</a:t>
            </a:r>
            <a:endParaRPr lang="nl-NL" sz="2400">
              <a:latin typeface="Avenir Bold" panose="020B0604020202020204" charset="0"/>
            </a:endParaRPr>
          </a:p>
          <a:p>
            <a:r>
              <a:rPr lang="nl-NL" sz="2400">
                <a:latin typeface="Avenir Bold" panose="020B0604020202020204" charset="0"/>
              </a:rPr>
              <a:t>Input wordt verwerkt in uitwerking deelgebiedsvisie</a:t>
            </a:r>
          </a:p>
          <a:p>
            <a:r>
              <a:rPr lang="nl-NL" sz="2400">
                <a:latin typeface="Avenir Bold" panose="020B0604020202020204" charset="0"/>
              </a:rPr>
              <a:t>Volgende bijeenkomst: presentatie uitgewerkte variant</a:t>
            </a:r>
          </a:p>
          <a:p>
            <a:endParaRPr lang="nl-NL" sz="2400">
              <a:latin typeface="Avenir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2295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4AED-FF9D-0F2B-1247-0D587F36F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ABA9C207-C93D-E8E2-1EC4-22357665CB8C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56A53F-9ED7-88AE-81B2-912D95CAF44A}"/>
              </a:ext>
            </a:extLst>
          </p:cNvPr>
          <p:cNvGrpSpPr/>
          <p:nvPr/>
        </p:nvGrpSpPr>
        <p:grpSpPr>
          <a:xfrm>
            <a:off x="6626936" y="2844921"/>
            <a:ext cx="4705788" cy="4606083"/>
            <a:chOff x="6626936" y="2844921"/>
            <a:chExt cx="4705788" cy="4606083"/>
          </a:xfrm>
        </p:grpSpPr>
        <p:sp>
          <p:nvSpPr>
            <p:cNvPr id="3" name="Freeform 17">
              <a:extLst>
                <a:ext uri="{FF2B5EF4-FFF2-40B4-BE49-F238E27FC236}">
                  <a16:creationId xmlns:a16="http://schemas.microsoft.com/office/drawing/2014/main" id="{30B46C54-6517-576C-A627-7E663FE9E105}"/>
                </a:ext>
              </a:extLst>
            </p:cNvPr>
            <p:cNvSpPr/>
            <p:nvPr/>
          </p:nvSpPr>
          <p:spPr>
            <a:xfrm>
              <a:off x="6899041" y="2844921"/>
              <a:ext cx="4161577" cy="4606083"/>
            </a:xfrm>
            <a:custGeom>
              <a:avLst/>
              <a:gdLst/>
              <a:ahLst/>
              <a:cxnLst/>
              <a:rect l="l" t="t" r="r" b="b"/>
              <a:pathLst>
                <a:path w="1092947" h="152914">
                  <a:moveTo>
                    <a:pt x="0" y="0"/>
                  </a:moveTo>
                  <a:lnTo>
                    <a:pt x="1092947" y="0"/>
                  </a:lnTo>
                  <a:lnTo>
                    <a:pt x="1092947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BD357D9-5363-2636-097C-6B6B53D4EF01}"/>
                </a:ext>
              </a:extLst>
            </p:cNvPr>
            <p:cNvSpPr txBox="1"/>
            <p:nvPr/>
          </p:nvSpPr>
          <p:spPr>
            <a:xfrm>
              <a:off x="6626936" y="4321909"/>
              <a:ext cx="4705788" cy="16305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>
                  <a:solidFill>
                    <a:srgbClr val="289943"/>
                  </a:solidFill>
                  <a:latin typeface="Baloo"/>
                </a:rPr>
                <a:t>Valeria</a:t>
              </a: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44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 err="1">
                  <a:solidFill>
                    <a:srgbClr val="289943"/>
                  </a:solidFill>
                  <a:latin typeface="Baloo"/>
                </a:rPr>
                <a:t>Vrubleuskaya</a:t>
              </a: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28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2800" spc="-28" err="1">
                  <a:solidFill>
                    <a:srgbClr val="289943"/>
                  </a:solidFill>
                  <a:latin typeface="Baloo"/>
                </a:rPr>
                <a:t>Projectmanager</a:t>
              </a:r>
              <a:endParaRPr lang="en-US" sz="2800" spc="-28">
                <a:solidFill>
                  <a:srgbClr val="289943"/>
                </a:solidFill>
                <a:latin typeface="Baloo"/>
              </a:endParaRP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C999CA65-74B2-F570-71D5-C7EDE94D2E5A}"/>
              </a:ext>
            </a:extLst>
          </p:cNvPr>
          <p:cNvSpPr txBox="1"/>
          <p:nvPr/>
        </p:nvSpPr>
        <p:spPr>
          <a:xfrm>
            <a:off x="6826486" y="1146646"/>
            <a:ext cx="3319879" cy="13706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nl-NL" sz="6045">
                <a:solidFill>
                  <a:srgbClr val="FFFFFF"/>
                </a:solidFill>
                <a:latin typeface="Baloo 2 Bold"/>
              </a:rPr>
              <a:t>Terugblik </a:t>
            </a:r>
          </a:p>
          <a:p>
            <a:pPr algn="ctr">
              <a:lnSpc>
                <a:spcPts val="6529"/>
              </a:lnSpc>
            </a:pPr>
            <a:endParaRPr lang="en-US" sz="6045">
              <a:solidFill>
                <a:srgbClr val="FFFFFF"/>
              </a:solidFill>
              <a:latin typeface="Baloo 2 Bold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A3591B-6B0B-2B04-2582-403D40ADF6BB}"/>
              </a:ext>
            </a:extLst>
          </p:cNvPr>
          <p:cNvGrpSpPr/>
          <p:nvPr/>
        </p:nvGrpSpPr>
        <p:grpSpPr>
          <a:xfrm>
            <a:off x="6260173" y="991891"/>
            <a:ext cx="5439316" cy="1143167"/>
            <a:chOff x="13329840" y="1217669"/>
            <a:chExt cx="5439316" cy="1143167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882AC48C-9695-06CD-6A89-0CDC0A9F0CB6}"/>
                </a:ext>
              </a:extLst>
            </p:cNvPr>
            <p:cNvSpPr/>
            <p:nvPr/>
          </p:nvSpPr>
          <p:spPr>
            <a:xfrm>
              <a:off x="13329840" y="1217669"/>
              <a:ext cx="5439316" cy="112826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pPr algn="ctr"/>
              <a:endParaRPr lang="nl-NL"/>
            </a:p>
          </p:txBody>
        </p:sp>
        <p:sp>
          <p:nvSpPr>
            <p:cNvPr id="8" name="TextBox 20">
              <a:extLst>
                <a:ext uri="{FF2B5EF4-FFF2-40B4-BE49-F238E27FC236}">
                  <a16:creationId xmlns:a16="http://schemas.microsoft.com/office/drawing/2014/main" id="{83E072AB-7066-C8DD-9000-067B689FB9AB}"/>
                </a:ext>
              </a:extLst>
            </p:cNvPr>
            <p:cNvSpPr txBox="1"/>
            <p:nvPr/>
          </p:nvSpPr>
          <p:spPr>
            <a:xfrm>
              <a:off x="13665010" y="1504832"/>
              <a:ext cx="4768977" cy="856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9"/>
                </a:lnSpc>
              </a:pPr>
              <a:r>
                <a:rPr lang="en-US" sz="6000">
                  <a:solidFill>
                    <a:srgbClr val="FFFFFF"/>
                  </a:solidFill>
                  <a:latin typeface="Baloo 2 Bold"/>
                </a:rPr>
                <a:t>Terugblik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272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317A-D274-3CAB-A8BB-559137364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C6DACA58-B46E-563A-EF72-720E418F90EA}"/>
              </a:ext>
            </a:extLst>
          </p:cNvPr>
          <p:cNvSpPr txBox="1"/>
          <p:nvPr/>
        </p:nvSpPr>
        <p:spPr>
          <a:xfrm>
            <a:off x="838200" y="3197529"/>
            <a:ext cx="17283112" cy="19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427990" lvl="2" indent="-142240" algn="l">
              <a:lnSpc>
                <a:spcPts val="3959"/>
              </a:lnSpc>
            </a:pPr>
            <a:endParaRPr lang="en-US" sz="2199" u="sng">
              <a:solidFill>
                <a:srgbClr val="0000FF"/>
              </a:solidFill>
              <a:latin typeface="Avenir Itali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C29E26D-4BE1-0D00-FF54-2A2241250401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nl-NL" err="1"/>
              <a:t>verkee</a:t>
            </a:r>
            <a:endParaRPr lang="nl-NL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D4F16E7C-469D-8CA5-AA43-0ED38C305268}"/>
              </a:ext>
            </a:extLst>
          </p:cNvPr>
          <p:cNvGrpSpPr/>
          <p:nvPr/>
        </p:nvGrpSpPr>
        <p:grpSpPr>
          <a:xfrm>
            <a:off x="0" y="723900"/>
            <a:ext cx="5439316" cy="1128267"/>
            <a:chOff x="0" y="0"/>
            <a:chExt cx="1484848" cy="2971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6EE6235-AF61-27C5-3821-44D811F52783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C7EE3A7-F979-5A85-2B57-E14DA9EE9CF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B992320-A23E-DDDE-DFAB-FB70B3246D20}"/>
              </a:ext>
            </a:extLst>
          </p:cNvPr>
          <p:cNvSpPr txBox="1"/>
          <p:nvPr/>
        </p:nvSpPr>
        <p:spPr>
          <a:xfrm>
            <a:off x="607218" y="984814"/>
            <a:ext cx="4768977" cy="8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Terugblik </a:t>
            </a: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8E059046-7A01-2D4B-5376-24C41A698867}"/>
              </a:ext>
            </a:extLst>
          </p:cNvPr>
          <p:cNvSpPr txBox="1"/>
          <p:nvPr/>
        </p:nvSpPr>
        <p:spPr>
          <a:xfrm>
            <a:off x="838200" y="2223862"/>
            <a:ext cx="12189001" cy="4385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27990" lvl="2" indent="-142240"/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Start haalbaarheidsfase </a:t>
            </a:r>
            <a:endParaRPr lang="en-US">
              <a:latin typeface="Avenir Bold" panose="020B0604020202020204" charset="0"/>
            </a:endParaRPr>
          </a:p>
          <a:p>
            <a:pPr marL="628650" lvl="2" indent="-342900">
              <a:buFontTx/>
              <a:buChar char="-"/>
            </a:pPr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December 2023</a:t>
            </a:r>
          </a:p>
          <a:p>
            <a:pPr marL="628650" lvl="2" indent="-342900">
              <a:buFontTx/>
              <a:buChar char="-"/>
            </a:pPr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Haalbaarheidsonderzoeken zoals </a:t>
            </a:r>
          </a:p>
          <a:p>
            <a:pPr marL="285750" lvl="2"/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 ecologie, geluid, verkeer, bezonning etc.</a:t>
            </a:r>
            <a:endParaRPr lang="nl-NL">
              <a:latin typeface="Avenir Bold" panose="020B0604020202020204" charset="0"/>
              <a:ea typeface="Calibri"/>
              <a:cs typeface="Calibri"/>
            </a:endParaRPr>
          </a:p>
          <a:p>
            <a:pPr marL="628650" lvl="2" indent="-342900">
              <a:buFontTx/>
              <a:buChar char="-"/>
            </a:pPr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CRK</a:t>
            </a:r>
          </a:p>
          <a:p>
            <a:pPr marL="427990" lvl="2" indent="-142240"/>
            <a:endParaRPr lang="nl-NL" sz="2150" b="1">
              <a:solidFill>
                <a:srgbClr val="000000"/>
              </a:solidFill>
              <a:latin typeface="Avenir Italics"/>
            </a:endParaRPr>
          </a:p>
          <a:p>
            <a:pPr marL="427990" lvl="2" indent="-142240"/>
            <a:r>
              <a:rPr lang="nl-NL" sz="2150" b="1">
                <a:solidFill>
                  <a:srgbClr val="000000"/>
                </a:solidFill>
                <a:latin typeface="Avenir Italics"/>
              </a:rPr>
              <a:t>										</a:t>
            </a:r>
            <a:endParaRPr lang="nl-NL" sz="2150" b="1" u="sng">
              <a:latin typeface="Avenir Itali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27990" lvl="2" indent="-142240" algn="l"/>
            <a:endParaRPr lang="en-US" sz="2199" u="sng">
              <a:solidFill>
                <a:srgbClr val="0000FF"/>
              </a:solidFill>
              <a:latin typeface="Avenir Itali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31443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3BD2B-987B-4F6E-A969-75DCA35D3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EB94AB3C-0597-4016-B984-E252010C82BE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nl-NL" err="1"/>
              <a:t>verkee</a:t>
            </a:r>
            <a:endParaRPr lang="nl-NL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BDAF1A4F-DAAC-D297-5F15-1B6758D4CF8C}"/>
              </a:ext>
            </a:extLst>
          </p:cNvPr>
          <p:cNvGrpSpPr/>
          <p:nvPr/>
        </p:nvGrpSpPr>
        <p:grpSpPr>
          <a:xfrm>
            <a:off x="0" y="723900"/>
            <a:ext cx="9144000" cy="1128267"/>
            <a:chOff x="0" y="0"/>
            <a:chExt cx="1484848" cy="2971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7EEDBFB6-65F6-F55E-8345-AC5557C1CEDB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510C935F-E88A-7184-0700-69D0C540DF5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88FDC58D-0093-C164-F741-C3F159F93E52}"/>
              </a:ext>
            </a:extLst>
          </p:cNvPr>
          <p:cNvSpPr txBox="1"/>
          <p:nvPr/>
        </p:nvSpPr>
        <p:spPr>
          <a:xfrm>
            <a:off x="607218" y="984814"/>
            <a:ext cx="8536782" cy="857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 err="1">
                <a:solidFill>
                  <a:srgbClr val="FFFFFF"/>
                </a:solidFill>
                <a:latin typeface="Baloo 2 Bold"/>
              </a:rPr>
              <a:t>Terugblik</a:t>
            </a: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  <a:r>
              <a:rPr lang="en-US" sz="6045" err="1">
                <a:solidFill>
                  <a:srgbClr val="FFFFFF"/>
                </a:solidFill>
                <a:latin typeface="Baloo 2 Bold"/>
              </a:rPr>
              <a:t>participaties</a:t>
            </a:r>
            <a:endParaRPr lang="en-US" sz="6045">
              <a:solidFill>
                <a:srgbClr val="FFFFFF"/>
              </a:solidFill>
              <a:latin typeface="Baloo 2 Bold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B4CD2F5C-4779-0509-2586-9EADFF5B4B57}"/>
              </a:ext>
            </a:extLst>
          </p:cNvPr>
          <p:cNvSpPr txBox="1"/>
          <p:nvPr/>
        </p:nvSpPr>
        <p:spPr>
          <a:xfrm>
            <a:off x="649551" y="2178179"/>
            <a:ext cx="7838282" cy="30777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Twee bijeenkomsten in 2024</a:t>
            </a:r>
          </a:p>
          <a:p>
            <a:pPr marL="285750" indent="-285750">
              <a:buFont typeface="Calibri"/>
              <a:buChar char="-"/>
            </a:pPr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Geïnformeerd en ideeën opgehaald</a:t>
            </a:r>
          </a:p>
          <a:p>
            <a:pPr marL="285750" indent="-285750">
              <a:buFont typeface="Calibri"/>
              <a:buChar char="-"/>
            </a:pPr>
            <a:endParaRPr lang="nl-NL" b="1">
              <a:ea typeface="Calibri"/>
              <a:cs typeface="Calibri"/>
            </a:endParaRPr>
          </a:p>
        </p:txBody>
      </p:sp>
      <p:sp>
        <p:nvSpPr>
          <p:cNvPr id="2" name="Tekstvak 9">
            <a:extLst>
              <a:ext uri="{FF2B5EF4-FFF2-40B4-BE49-F238E27FC236}">
                <a16:creationId xmlns:a16="http://schemas.microsoft.com/office/drawing/2014/main" id="{E2239F61-597A-4E7C-0680-8209ED2EA62B}"/>
              </a:ext>
            </a:extLst>
          </p:cNvPr>
          <p:cNvSpPr txBox="1"/>
          <p:nvPr/>
        </p:nvSpPr>
        <p:spPr>
          <a:xfrm>
            <a:off x="9737107" y="2178179"/>
            <a:ext cx="7838282" cy="49552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44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Besproken thema's:</a:t>
            </a:r>
          </a:p>
          <a:p>
            <a:pPr marL="1485900" lvl="2" indent="-571500">
              <a:buFont typeface="Courier New"/>
              <a:buChar char="o"/>
            </a:pPr>
            <a:r>
              <a:rPr lang="nl-NL" sz="40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 Woningbouw</a:t>
            </a:r>
          </a:p>
          <a:p>
            <a:pPr marL="1485900" lvl="2" indent="-571500">
              <a:buFont typeface="Courier New"/>
              <a:buChar char="o"/>
            </a:pPr>
            <a:r>
              <a:rPr lang="nl-NL" sz="40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 Verkeer/parkeren</a:t>
            </a:r>
          </a:p>
          <a:p>
            <a:pPr marL="1485900" lvl="2" indent="-571500">
              <a:buFont typeface="Courier New"/>
              <a:buChar char="o"/>
            </a:pPr>
            <a:r>
              <a:rPr lang="nl-NL" sz="40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 School</a:t>
            </a:r>
          </a:p>
          <a:p>
            <a:pPr marL="1485900" lvl="2" indent="-571500">
              <a:buFont typeface="Courier New"/>
              <a:buChar char="o"/>
            </a:pPr>
            <a:r>
              <a:rPr lang="nl-NL" sz="40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 Groen &amp; Water</a:t>
            </a:r>
          </a:p>
          <a:p>
            <a:pPr marL="1485900" lvl="2" indent="-571500">
              <a:buFont typeface="Courier New"/>
              <a:buChar char="o"/>
            </a:pPr>
            <a:r>
              <a:rPr lang="nl-NL" sz="4000">
                <a:solidFill>
                  <a:srgbClr val="000000"/>
                </a:solidFill>
                <a:latin typeface="Avenir Bold" panose="020B0604020202020204" charset="0"/>
                <a:cs typeface="Baloo"/>
              </a:rPr>
              <a:t> Algemene opmerkingen</a:t>
            </a:r>
          </a:p>
          <a:p>
            <a:pPr marL="742950" lvl="1" indent="-285750">
              <a:buFont typeface="Courier New"/>
              <a:buChar char="o"/>
            </a:pPr>
            <a:endParaRPr lang="nl-NL" b="1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nl-NL" b="1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nl-NL" b="1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nl-NL" b="1">
              <a:ea typeface="Calibri"/>
              <a:cs typeface="Calibri"/>
            </a:endParaRP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B2F649B9-92A2-B714-39E4-101E7D7621A5}"/>
              </a:ext>
            </a:extLst>
          </p:cNvPr>
          <p:cNvSpPr/>
          <p:nvPr/>
        </p:nvSpPr>
        <p:spPr>
          <a:xfrm rot="3660000">
            <a:off x="7188741" y="3713718"/>
            <a:ext cx="1509889" cy="2554110"/>
          </a:xfrm>
          <a:prstGeom prst="bentUpArrow">
            <a:avLst/>
          </a:prstGeom>
          <a:solidFill>
            <a:srgbClr val="CFE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4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B6F4F-B6EC-6E24-178B-001EDADA3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>
            <a:extLst>
              <a:ext uri="{FF2B5EF4-FFF2-40B4-BE49-F238E27FC236}">
                <a16:creationId xmlns:a16="http://schemas.microsoft.com/office/drawing/2014/main" id="{1413F0A9-579C-FA32-2F4C-3E65BEB34F47}"/>
              </a:ext>
            </a:extLst>
          </p:cNvPr>
          <p:cNvGrpSpPr/>
          <p:nvPr/>
        </p:nvGrpSpPr>
        <p:grpSpPr>
          <a:xfrm>
            <a:off x="-2" y="723900"/>
            <a:ext cx="9375914" cy="1128267"/>
            <a:chOff x="0" y="0"/>
            <a:chExt cx="1484848" cy="2971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9D967B7B-CE16-6B14-FF66-A90FEC0D4A5C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2C35B36E-5489-2343-6984-960935AA581E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380A3D50-39D1-CB52-7779-2D4A4BB42781}"/>
              </a:ext>
            </a:extLst>
          </p:cNvPr>
          <p:cNvSpPr txBox="1"/>
          <p:nvPr/>
        </p:nvSpPr>
        <p:spPr>
          <a:xfrm>
            <a:off x="607218" y="984814"/>
            <a:ext cx="4768977" cy="8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31293705-F245-6C1B-4E0A-77718CB40DC9}"/>
              </a:ext>
            </a:extLst>
          </p:cNvPr>
          <p:cNvSpPr txBox="1"/>
          <p:nvPr/>
        </p:nvSpPr>
        <p:spPr>
          <a:xfrm>
            <a:off x="544097" y="929091"/>
            <a:ext cx="4768977" cy="8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5379786-4A3F-5BD0-1282-03947175B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999727"/>
            <a:ext cx="8304576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nl-NL" altLang="nl-NL" sz="4400">
              <a:latin typeface="Avenir Bold"/>
              <a:cs typeface="Baloo"/>
            </a:endParaRPr>
          </a:p>
          <a:p>
            <a:pPr marL="342900" marR="0" lvl="0" indent="-3429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Inzicht geven in wat is gedaan met input uit eerdere bijeenkomsten.</a:t>
            </a:r>
          </a:p>
          <a:p>
            <a:pPr marL="342900" marR="0" lvl="0" indent="-3429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Mogelijkheid om vragen te stellen aan thematafels: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nl-NL" altLang="nl-NL" sz="4400">
              <a:solidFill>
                <a:srgbClr val="000000"/>
              </a:solidFill>
              <a:latin typeface="Avenir Bold"/>
              <a:cs typeface="Baloo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4D48D03-D72C-3A7D-02F3-4FEA36B5C891}"/>
              </a:ext>
            </a:extLst>
          </p:cNvPr>
          <p:cNvSpPr txBox="1"/>
          <p:nvPr/>
        </p:nvSpPr>
        <p:spPr>
          <a:xfrm>
            <a:off x="554271" y="1138729"/>
            <a:ext cx="9580728" cy="709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ts val="3959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6045">
                <a:solidFill>
                  <a:srgbClr val="FFFFFF"/>
                </a:solidFill>
                <a:latin typeface="Baloo 2 Bold"/>
              </a:rPr>
              <a:t>Doel derde</a:t>
            </a:r>
            <a:r>
              <a:rPr lang="nl-NL" altLang="nl-NL" sz="1800">
                <a:solidFill>
                  <a:schemeClr val="bg1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nl-NL" altLang="nl-NL" sz="6045">
                <a:solidFill>
                  <a:srgbClr val="FFFFFF"/>
                </a:solidFill>
                <a:latin typeface="Baloo 2 Bold"/>
              </a:rPr>
              <a:t>bijeenkomst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612BB-B1C1-C39E-2324-9653401FC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403" y="1839514"/>
            <a:ext cx="4233659" cy="4171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D7B980-27BB-6065-B2E7-F6BFEB0EB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4461" y="1839514"/>
            <a:ext cx="4233659" cy="41717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79BE15-5762-1C5D-9181-CAF4C65C00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545" y="6109326"/>
            <a:ext cx="4233659" cy="41717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F027F4E-3B0A-3BE6-0240-089D3451C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39022" y="6096000"/>
            <a:ext cx="4240696" cy="4174435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id="{57C0D5F0-C1CB-2EEC-695F-0A8A25F5F957}"/>
              </a:ext>
            </a:extLst>
          </p:cNvPr>
          <p:cNvSpPr/>
          <p:nvPr/>
        </p:nvSpPr>
        <p:spPr>
          <a:xfrm>
            <a:off x="10534028" y="3543764"/>
            <a:ext cx="2608181" cy="772424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28071211-1EB1-B01C-A07C-8324F966010A}"/>
              </a:ext>
            </a:extLst>
          </p:cNvPr>
          <p:cNvSpPr/>
          <p:nvPr/>
        </p:nvSpPr>
        <p:spPr>
          <a:xfrm>
            <a:off x="15200694" y="3527570"/>
            <a:ext cx="1930312" cy="777368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0A61E478-A8AF-DBE2-BC29-266B9A979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9705" y="3672761"/>
            <a:ext cx="243612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3600">
                <a:solidFill>
                  <a:srgbClr val="289943"/>
                </a:solidFill>
                <a:latin typeface="Baloo"/>
                <a:cs typeface="Baloo"/>
              </a:rPr>
              <a:t>Gebouwen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870B7EC4-047F-6B2D-B296-2B391700A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200" y="3602665"/>
            <a:ext cx="15972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>
              <a:spcBef>
                <a:spcPct val="0"/>
              </a:spcBef>
              <a:spcAft>
                <a:spcPct val="0"/>
              </a:spcAft>
              <a:tabLst/>
            </a:pPr>
            <a:r>
              <a:rPr lang="nl-NL" altLang="nl-NL" sz="3600">
                <a:solidFill>
                  <a:srgbClr val="289943"/>
                </a:solidFill>
                <a:latin typeface="Baloo"/>
                <a:cs typeface="Baloo"/>
              </a:rPr>
              <a:t>School</a:t>
            </a:r>
            <a:endParaRPr lang="en-US" sz="3600">
              <a:solidFill>
                <a:srgbClr val="289943"/>
              </a:solidFill>
              <a:ea typeface="Calibri"/>
              <a:cs typeface="Calibri"/>
            </a:endParaRPr>
          </a:p>
        </p:txBody>
      </p:sp>
      <p:sp>
        <p:nvSpPr>
          <p:cNvPr id="29" name="Freeform 17">
            <a:extLst>
              <a:ext uri="{FF2B5EF4-FFF2-40B4-BE49-F238E27FC236}">
                <a16:creationId xmlns:a16="http://schemas.microsoft.com/office/drawing/2014/main" id="{B961261D-AB1A-912C-09C4-35F6AA6FC765}"/>
              </a:ext>
            </a:extLst>
          </p:cNvPr>
          <p:cNvSpPr/>
          <p:nvPr/>
        </p:nvSpPr>
        <p:spPr>
          <a:xfrm>
            <a:off x="9843248" y="7534211"/>
            <a:ext cx="3962535" cy="1207673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175FF358-CBDD-D42E-AC5E-3C6097956D5B}"/>
              </a:ext>
            </a:extLst>
          </p:cNvPr>
          <p:cNvSpPr/>
          <p:nvPr/>
        </p:nvSpPr>
        <p:spPr>
          <a:xfrm>
            <a:off x="15231709" y="7843493"/>
            <a:ext cx="1930311" cy="683239"/>
          </a:xfrm>
          <a:custGeom>
            <a:avLst/>
            <a:gdLst/>
            <a:ahLst/>
            <a:cxnLst/>
            <a:rect l="l" t="t" r="r" b="b"/>
            <a:pathLst>
              <a:path w="1092947" h="152914">
                <a:moveTo>
                  <a:pt x="0" y="0"/>
                </a:moveTo>
                <a:lnTo>
                  <a:pt x="1092947" y="0"/>
                </a:lnTo>
                <a:lnTo>
                  <a:pt x="1092947" y="152914"/>
                </a:lnTo>
                <a:lnTo>
                  <a:pt x="0" y="152914"/>
                </a:lnTo>
                <a:close/>
              </a:path>
            </a:pathLst>
          </a:custGeom>
          <a:solidFill>
            <a:srgbClr val="D0EA8E"/>
          </a:solidFill>
        </p:spPr>
        <p:txBody>
          <a:bodyPr/>
          <a:lstStyle/>
          <a:p>
            <a:endParaRPr lang="nl-NL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CF788015-78B9-5D3F-D0E1-F2D9D911D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1051" y="7533938"/>
            <a:ext cx="411065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altLang="nl-NL" sz="3600">
                <a:solidFill>
                  <a:srgbClr val="289943"/>
                </a:solidFill>
                <a:latin typeface="Baloo"/>
                <a:cs typeface="Baloo"/>
              </a:rPr>
              <a:t>Openbare ruimte (verkeer en groen)</a:t>
            </a:r>
            <a:endParaRPr lang="en-US" sz="3600">
              <a:solidFill>
                <a:srgbClr val="289943"/>
              </a:solidFill>
              <a:ea typeface="Calibri"/>
              <a:cs typeface="Calibri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E34B4B03-6346-FCD3-6003-CA6235397E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7525" y="7883037"/>
            <a:ext cx="16230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nl-NL" altLang="nl-NL" sz="3600">
                <a:solidFill>
                  <a:srgbClr val="289943"/>
                </a:solidFill>
                <a:latin typeface="Baloo"/>
                <a:cs typeface="Baloo"/>
              </a:rPr>
              <a:t>Proces</a:t>
            </a:r>
            <a:endParaRPr lang="en-US" sz="3600">
              <a:solidFill>
                <a:srgbClr val="289943"/>
              </a:solidFill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FC37C641-B472-601E-0EAC-95ADBDA560A5}"/>
              </a:ext>
            </a:extLst>
          </p:cNvPr>
          <p:cNvSpPr/>
          <p:nvPr/>
        </p:nvSpPr>
        <p:spPr>
          <a:xfrm>
            <a:off x="0" y="9118462"/>
            <a:ext cx="5392623" cy="762098"/>
          </a:xfrm>
          <a:custGeom>
            <a:avLst/>
            <a:gdLst/>
            <a:ahLst/>
            <a:cxnLst/>
            <a:rect l="l" t="t" r="r" b="b"/>
            <a:pathLst>
              <a:path w="5392623" h="762098">
                <a:moveTo>
                  <a:pt x="0" y="0"/>
                </a:moveTo>
                <a:lnTo>
                  <a:pt x="5392623" y="0"/>
                </a:lnTo>
                <a:lnTo>
                  <a:pt x="5392623" y="762097"/>
                </a:lnTo>
                <a:lnTo>
                  <a:pt x="0" y="762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9437" b="-71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4" name="Arrow: Bent-Up 33">
            <a:extLst>
              <a:ext uri="{FF2B5EF4-FFF2-40B4-BE49-F238E27FC236}">
                <a16:creationId xmlns:a16="http://schemas.microsoft.com/office/drawing/2014/main" id="{76AFA8C3-C5EC-50F8-37B4-A2B55855A692}"/>
              </a:ext>
            </a:extLst>
          </p:cNvPr>
          <p:cNvSpPr/>
          <p:nvPr/>
        </p:nvSpPr>
        <p:spPr>
          <a:xfrm rot="4260000">
            <a:off x="7741458" y="6722854"/>
            <a:ext cx="1062629" cy="1974328"/>
          </a:xfrm>
          <a:prstGeom prst="bentUpArrow">
            <a:avLst/>
          </a:prstGeom>
          <a:solidFill>
            <a:srgbClr val="CFE0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133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0EEE2-82E6-18A2-9604-32CFD510C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C27E86FE-8494-D864-CF22-799A9C20044E}"/>
              </a:ext>
            </a:extLst>
          </p:cNvPr>
          <p:cNvSpPr txBox="1"/>
          <p:nvPr/>
        </p:nvSpPr>
        <p:spPr>
          <a:xfrm>
            <a:off x="838200" y="3197529"/>
            <a:ext cx="17283112" cy="199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342900" indent="-342900" algn="l">
              <a:lnSpc>
                <a:spcPts val="3959"/>
              </a:lnSpc>
              <a:buFont typeface="Arial" panose="020B0604020202020204" pitchFamily="34" charset="0"/>
              <a:buChar char="•"/>
            </a:pPr>
            <a:endParaRPr lang="nl-NL" sz="2150">
              <a:solidFill>
                <a:srgbClr val="000000"/>
              </a:solidFill>
              <a:latin typeface="Avenir Bold"/>
            </a:endParaRPr>
          </a:p>
          <a:p>
            <a:pPr marL="427990" lvl="2" indent="-142240" algn="l">
              <a:lnSpc>
                <a:spcPts val="3959"/>
              </a:lnSpc>
            </a:pPr>
            <a:endParaRPr lang="en-US" sz="2199" u="sng">
              <a:solidFill>
                <a:srgbClr val="0000FF"/>
              </a:solidFill>
              <a:latin typeface="Avenir Italics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91D6687E-2B82-E100-C9A3-0462191D1FA8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nl-NL" err="1"/>
              <a:t>verkee</a:t>
            </a:r>
            <a:endParaRPr lang="nl-NL"/>
          </a:p>
        </p:txBody>
      </p:sp>
      <p:grpSp>
        <p:nvGrpSpPr>
          <p:cNvPr id="13" name="Group 13">
            <a:extLst>
              <a:ext uri="{FF2B5EF4-FFF2-40B4-BE49-F238E27FC236}">
                <a16:creationId xmlns:a16="http://schemas.microsoft.com/office/drawing/2014/main" id="{3CD5C448-1C98-3CA1-93EA-C626D78C2F2E}"/>
              </a:ext>
            </a:extLst>
          </p:cNvPr>
          <p:cNvGrpSpPr/>
          <p:nvPr/>
        </p:nvGrpSpPr>
        <p:grpSpPr>
          <a:xfrm>
            <a:off x="-2" y="723900"/>
            <a:ext cx="9342783" cy="1128267"/>
            <a:chOff x="0" y="0"/>
            <a:chExt cx="1484848" cy="297157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E25905B-2F22-EED5-CB1D-1F435C8EEFEE}"/>
                </a:ext>
              </a:extLst>
            </p:cNvPr>
            <p:cNvSpPr/>
            <p:nvPr/>
          </p:nvSpPr>
          <p:spPr>
            <a:xfrm>
              <a:off x="0" y="0"/>
              <a:ext cx="1484848" cy="297157"/>
            </a:xfrm>
            <a:custGeom>
              <a:avLst/>
              <a:gdLst/>
              <a:ahLst/>
              <a:cxnLst/>
              <a:rect l="l" t="t" r="r" b="b"/>
              <a:pathLst>
                <a:path w="1484848" h="297157">
                  <a:moveTo>
                    <a:pt x="0" y="0"/>
                  </a:moveTo>
                  <a:lnTo>
                    <a:pt x="1484848" y="0"/>
                  </a:lnTo>
                  <a:lnTo>
                    <a:pt x="1484848" y="297157"/>
                  </a:lnTo>
                  <a:lnTo>
                    <a:pt x="0" y="297157"/>
                  </a:lnTo>
                  <a:close/>
                </a:path>
              </a:pathLst>
            </a:custGeom>
            <a:solidFill>
              <a:srgbClr val="289943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AAB1652B-33EE-4248-B9C3-2564270A8863}"/>
                </a:ext>
              </a:extLst>
            </p:cNvPr>
            <p:cNvSpPr txBox="1"/>
            <p:nvPr/>
          </p:nvSpPr>
          <p:spPr>
            <a:xfrm>
              <a:off x="0" y="-114300"/>
              <a:ext cx="1484848" cy="411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80"/>
                </a:lnSpc>
              </a:pPr>
              <a:endParaRPr/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F83052FF-0661-A922-B330-EFF8CEFAAC2A}"/>
              </a:ext>
            </a:extLst>
          </p:cNvPr>
          <p:cNvSpPr txBox="1"/>
          <p:nvPr/>
        </p:nvSpPr>
        <p:spPr>
          <a:xfrm>
            <a:off x="607218" y="984814"/>
            <a:ext cx="4768977" cy="8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F5715CA5-1351-7156-2165-6F6A46B50742}"/>
              </a:ext>
            </a:extLst>
          </p:cNvPr>
          <p:cNvSpPr txBox="1"/>
          <p:nvPr/>
        </p:nvSpPr>
        <p:spPr>
          <a:xfrm>
            <a:off x="544097" y="929091"/>
            <a:ext cx="4768977" cy="85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29"/>
              </a:lnSpc>
            </a:pPr>
            <a:r>
              <a:rPr lang="en-US" sz="6045">
                <a:solidFill>
                  <a:srgbClr val="FFFFFF"/>
                </a:solidFill>
                <a:latin typeface="Baloo 2 Bold"/>
              </a:rPr>
              <a:t>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7366D13-DAFC-0D48-D8FC-C91E5E1F874A}"/>
              </a:ext>
            </a:extLst>
          </p:cNvPr>
          <p:cNvSpPr txBox="1"/>
          <p:nvPr/>
        </p:nvSpPr>
        <p:spPr>
          <a:xfrm>
            <a:off x="554271" y="1138729"/>
            <a:ext cx="9580728" cy="709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base">
              <a:lnSpc>
                <a:spcPts val="3959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6045">
                <a:solidFill>
                  <a:srgbClr val="FFFFFF"/>
                </a:solidFill>
                <a:latin typeface="Baloo 2 Bold"/>
              </a:rPr>
              <a:t>Doel derde</a:t>
            </a:r>
            <a:r>
              <a:rPr lang="nl-NL" altLang="nl-NL" sz="1800">
                <a:solidFill>
                  <a:schemeClr val="bg1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nl-NL" altLang="nl-NL" sz="6045">
                <a:solidFill>
                  <a:srgbClr val="FFFFFF"/>
                </a:solidFill>
                <a:latin typeface="Baloo 2 Bold"/>
              </a:rPr>
              <a:t>bijeenkomst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E851928-749C-C8E3-FE1B-8C2459233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21" y="1999924"/>
            <a:ext cx="14793067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Vooruitblik: </a:t>
            </a:r>
            <a:b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</a:b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Gebiedsvisie naar gemeenteraad in 2026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Presentatie gebiedsvisie voor deelgebied 1</a:t>
            </a:r>
            <a:b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</a:br>
            <a:endParaRPr lang="nl-NL" altLang="nl-NL" sz="4400">
              <a:solidFill>
                <a:srgbClr val="000000"/>
              </a:solidFill>
              <a:latin typeface="Avenir Bold"/>
              <a:cs typeface="Baloo"/>
            </a:endParaRPr>
          </a:p>
          <a:p>
            <a:pPr marR="0" lvl="0" fontAlgn="base"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Toelichting:</a:t>
            </a:r>
          </a:p>
          <a:p>
            <a:pPr marL="1028700" marR="0" lvl="2" indent="-5715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Plan voor (tijdelijke)parkeerterrein Denemarkenlaan</a:t>
            </a:r>
          </a:p>
          <a:p>
            <a:pPr marL="1028700" marR="0" lvl="2" indent="-571500" fontAlgn="base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altLang="nl-NL" sz="4400">
                <a:solidFill>
                  <a:srgbClr val="000000"/>
                </a:solidFill>
                <a:latin typeface="Avenir Bold"/>
                <a:cs typeface="Baloo"/>
              </a:rPr>
              <a:t>Herinrichting Denemarkenlaan en Italiëlaan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venir Bold"/>
            </a:endParaRPr>
          </a:p>
        </p:txBody>
      </p:sp>
    </p:spTree>
    <p:extLst>
      <p:ext uri="{BB962C8B-B14F-4D97-AF65-F5344CB8AC3E}">
        <p14:creationId xmlns:p14="http://schemas.microsoft.com/office/powerpoint/2010/main" val="2114953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4AB2-C93F-2980-1E4F-78CB7A5F4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>
            <a:extLst>
              <a:ext uri="{FF2B5EF4-FFF2-40B4-BE49-F238E27FC236}">
                <a16:creationId xmlns:a16="http://schemas.microsoft.com/office/drawing/2014/main" id="{DA0371DA-B740-45F6-53C0-D3C6592706AD}"/>
              </a:ext>
            </a:extLst>
          </p:cNvPr>
          <p:cNvSpPr/>
          <p:nvPr/>
        </p:nvSpPr>
        <p:spPr>
          <a:xfrm>
            <a:off x="0" y="8854602"/>
            <a:ext cx="18288000" cy="807396"/>
          </a:xfrm>
          <a:custGeom>
            <a:avLst/>
            <a:gdLst/>
            <a:ahLst/>
            <a:cxnLst/>
            <a:rect l="l" t="t" r="r" b="b"/>
            <a:pathLst>
              <a:path w="18288000" h="807396">
                <a:moveTo>
                  <a:pt x="0" y="0"/>
                </a:moveTo>
                <a:lnTo>
                  <a:pt x="18288000" y="0"/>
                </a:lnTo>
                <a:lnTo>
                  <a:pt x="18288000" y="807396"/>
                </a:lnTo>
                <a:lnTo>
                  <a:pt x="0" y="8073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889404-34B3-6873-0ACA-31B1417B416B}"/>
              </a:ext>
            </a:extLst>
          </p:cNvPr>
          <p:cNvGrpSpPr/>
          <p:nvPr/>
        </p:nvGrpSpPr>
        <p:grpSpPr>
          <a:xfrm>
            <a:off x="6626936" y="2844921"/>
            <a:ext cx="4705788" cy="4606083"/>
            <a:chOff x="6626936" y="2844921"/>
            <a:chExt cx="4705788" cy="4606083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D9FC244D-E116-ACC3-FCDD-619C1AD87CC9}"/>
                </a:ext>
              </a:extLst>
            </p:cNvPr>
            <p:cNvSpPr/>
            <p:nvPr/>
          </p:nvSpPr>
          <p:spPr>
            <a:xfrm>
              <a:off x="6899041" y="2844921"/>
              <a:ext cx="4161577" cy="4606083"/>
            </a:xfrm>
            <a:custGeom>
              <a:avLst/>
              <a:gdLst/>
              <a:ahLst/>
              <a:cxnLst/>
              <a:rect l="l" t="t" r="r" b="b"/>
              <a:pathLst>
                <a:path w="1092947" h="152914">
                  <a:moveTo>
                    <a:pt x="0" y="0"/>
                  </a:moveTo>
                  <a:lnTo>
                    <a:pt x="1092947" y="0"/>
                  </a:lnTo>
                  <a:lnTo>
                    <a:pt x="1092947" y="152914"/>
                  </a:lnTo>
                  <a:lnTo>
                    <a:pt x="0" y="152914"/>
                  </a:lnTo>
                  <a:close/>
                </a:path>
              </a:pathLst>
            </a:custGeom>
            <a:solidFill>
              <a:srgbClr val="D0EA8E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939F5001-A7C3-DAF7-814F-B057B7894CDC}"/>
                </a:ext>
              </a:extLst>
            </p:cNvPr>
            <p:cNvSpPr txBox="1"/>
            <p:nvPr/>
          </p:nvSpPr>
          <p:spPr>
            <a:xfrm>
              <a:off x="6626936" y="4649722"/>
              <a:ext cx="4705788" cy="9893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4400" spc="-28">
                  <a:solidFill>
                    <a:srgbClr val="289943"/>
                  </a:solidFill>
                  <a:latin typeface="Baloo"/>
                </a:rPr>
                <a:t>Eelco de With</a:t>
              </a:r>
              <a:endParaRPr lang="en-US"/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endParaRPr lang="en-US" sz="2800" spc="-28">
                <a:solidFill>
                  <a:srgbClr val="289943"/>
                </a:solidFill>
                <a:latin typeface="Baloo"/>
              </a:endParaRPr>
            </a:p>
            <a:p>
              <a:pPr algn="ctr">
                <a:lnSpc>
                  <a:spcPts val="2485"/>
                </a:lnSpc>
                <a:spcBef>
                  <a:spcPct val="0"/>
                </a:spcBef>
              </a:pPr>
              <a:r>
                <a:rPr lang="en-US" sz="2800" spc="-28">
                  <a:solidFill>
                    <a:srgbClr val="289943"/>
                  </a:solidFill>
                  <a:latin typeface="Baloo"/>
                </a:rPr>
                <a:t>Stedenbouwkundige</a:t>
              </a:r>
            </a:p>
          </p:txBody>
        </p:sp>
      </p:grpSp>
      <p:sp>
        <p:nvSpPr>
          <p:cNvPr id="24" name="Freeform 14">
            <a:extLst>
              <a:ext uri="{FF2B5EF4-FFF2-40B4-BE49-F238E27FC236}">
                <a16:creationId xmlns:a16="http://schemas.microsoft.com/office/drawing/2014/main" id="{E9B9653A-BFA7-48CB-7976-7B19B981FB8D}"/>
              </a:ext>
            </a:extLst>
          </p:cNvPr>
          <p:cNvSpPr/>
          <p:nvPr/>
        </p:nvSpPr>
        <p:spPr>
          <a:xfrm>
            <a:off x="4073096" y="949558"/>
            <a:ext cx="10128916" cy="1128267"/>
          </a:xfrm>
          <a:custGeom>
            <a:avLst/>
            <a:gdLst/>
            <a:ahLst/>
            <a:cxnLst/>
            <a:rect l="l" t="t" r="r" b="b"/>
            <a:pathLst>
              <a:path w="1484848" h="297157">
                <a:moveTo>
                  <a:pt x="0" y="0"/>
                </a:moveTo>
                <a:lnTo>
                  <a:pt x="1484848" y="0"/>
                </a:lnTo>
                <a:lnTo>
                  <a:pt x="1484848" y="297157"/>
                </a:lnTo>
                <a:lnTo>
                  <a:pt x="0" y="297157"/>
                </a:lnTo>
                <a:close/>
              </a:path>
            </a:pathLst>
          </a:custGeom>
          <a:solidFill>
            <a:srgbClr val="289943"/>
          </a:solidFill>
        </p:spPr>
        <p:txBody>
          <a:bodyPr/>
          <a:lstStyle/>
          <a:p>
            <a:pPr algn="ctr"/>
            <a:endParaRPr lang="nl-NL"/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60B09F47-C87E-79B5-731D-92199EA56DE1}"/>
              </a:ext>
            </a:extLst>
          </p:cNvPr>
          <p:cNvSpPr txBox="1"/>
          <p:nvPr/>
        </p:nvSpPr>
        <p:spPr>
          <a:xfrm>
            <a:off x="3281939" y="1187025"/>
            <a:ext cx="11737158" cy="85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9"/>
              </a:lnSpc>
            </a:pPr>
            <a:r>
              <a:rPr lang="en-US" sz="6000">
                <a:solidFill>
                  <a:srgbClr val="FFFFFF"/>
                </a:solidFill>
                <a:latin typeface="Baloo 2 Bold"/>
              </a:rPr>
              <a:t>Toelichting op het ontwerp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47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06901BE211EF234A936EB61E65D6D2E0005C8DA92679C49647B6E2B53408855C72" ma:contentTypeVersion="23" ma:contentTypeDescription="" ma:contentTypeScope="" ma:versionID="149d8be09899d8b0aee9852c801a9249">
  <xsd:schema xmlns:xsd="http://www.w3.org/2001/XMLSchema" xmlns:xs="http://www.w3.org/2001/XMLSchema" xmlns:p="http://schemas.microsoft.com/office/2006/metadata/properties" xmlns:ns2="a8c941f6-bf32-4c67-8466-cbfbf71c1140" xmlns:ns3="5f9c67dc-1c64-4a55-93fb-a5277affa484" xmlns:ns4="013c10e2-819a-4850-8525-9168c4744d47" targetNamespace="http://schemas.microsoft.com/office/2006/metadata/properties" ma:root="true" ma:fieldsID="cc9012e3583f6f9cc300e6ed2b2a1ee2" ns2:_="" ns3:_="" ns4:_="">
    <xsd:import namespace="a8c941f6-bf32-4c67-8466-cbfbf71c1140"/>
    <xsd:import namespace="5f9c67dc-1c64-4a55-93fb-a5277affa484"/>
    <xsd:import namespace="013c10e2-819a-4850-8525-9168c4744d47"/>
    <xsd:element name="properties">
      <xsd:complexType>
        <xsd:sequence>
          <xsd:element name="documentManagement">
            <xsd:complexType>
              <xsd:all>
                <xsd:element ref="ns2:_ztm_Documenttype" minOccurs="0"/>
                <xsd:element ref="ns2:_ztm_Status" minOccurs="0"/>
                <xsd:element ref="ns2:_ztm_Stroom_Richting" minOccurs="0"/>
                <xsd:element ref="ns2:_ztm_Categorie_Beheersing" minOccurs="0"/>
                <xsd:element ref="ns3:_dlc_DocId" minOccurs="0"/>
                <xsd:element ref="ns3:_dlc_DocIdUrl" minOccurs="0"/>
                <xsd:element ref="ns3:_dlc_DocIdPersistId" minOccurs="0"/>
                <xsd:element ref="ns2:_ztm_Zaakrelatie" minOccurs="0"/>
                <xsd:element ref="ns4:MediaServiceMetadata" minOccurs="0"/>
                <xsd:element ref="ns4:MediaServiceFastMetadata" minOccurs="0"/>
                <xsd:element ref="ns4:MediaServiceObjectDetectorVersions" minOccurs="0"/>
                <xsd:element ref="ns4:MediaServiceSearchProperties" minOccurs="0"/>
                <xsd:element ref="ns4:lcf76f155ced4ddcb4097134ff3c332f" minOccurs="0"/>
                <xsd:element ref="ns3:TaxCatchAll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3:SharedWithUsers" minOccurs="0"/>
                <xsd:element ref="ns3:SharedWithDetails" minOccurs="0"/>
                <xsd:element ref="ns4:MediaServiceOCR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c941f6-bf32-4c67-8466-cbfbf71c1140" elementFormDefault="qualified">
    <xsd:import namespace="http://schemas.microsoft.com/office/2006/documentManagement/types"/>
    <xsd:import namespace="http://schemas.microsoft.com/office/infopath/2007/PartnerControls"/>
    <xsd:element name="_ztm_Documenttype" ma:index="8" nillable="true" ma:displayName="Documenttype" ma:format="Dropdown" ma:internalName="_ztm_Documenttype">
      <xsd:simpleType>
        <xsd:restriction base="dms:Choice">
          <xsd:enumeration value="Aanvraag"/>
          <xsd:enumeration value="Analyse"/>
          <xsd:enumeration value="Advies"/>
          <xsd:enumeration value="Adviesverzoek"/>
          <xsd:enumeration value="Begeleidend schrijven"/>
          <xsd:enumeration value="Berekening"/>
          <xsd:enumeration value="Beschikking"/>
          <xsd:enumeration value="Besluit"/>
          <xsd:enumeration value="Bestek"/>
          <xsd:enumeration value="Brief"/>
          <xsd:enumeration value="Bijlage"/>
          <xsd:enumeration value="Contract"/>
          <xsd:enumeration value="Contractdocument"/>
          <xsd:enumeration value="Controlelijst"/>
          <xsd:enumeration value="Evaluatie"/>
          <xsd:enumeration value="Factuur"/>
          <xsd:enumeration value="Format"/>
          <xsd:enumeration value="Foto"/>
          <xsd:enumeration value="Mailwisseling"/>
          <xsd:enumeration value="Memo"/>
          <xsd:enumeration value="Melding"/>
          <xsd:enumeration value="Notitie"/>
          <xsd:enumeration value="Offerte"/>
          <xsd:enumeration value="Onderzoek"/>
          <xsd:enumeration value="Overeenkomst"/>
          <xsd:enumeration value="Ontwerp"/>
          <xsd:enumeration value="Overig stuk"/>
          <xsd:enumeration value="Plan"/>
          <xsd:enumeration value="Planning"/>
          <xsd:enumeration value="Projectopdracht"/>
          <xsd:enumeration value="Publicatie"/>
          <xsd:enumeration value="Ramingen"/>
          <xsd:enumeration value="Rapportage"/>
          <xsd:enumeration value="Tekeningen"/>
          <xsd:enumeration value="Vergaderverslag"/>
          <xsd:enumeration value="Vergunning"/>
          <xsd:enumeration value="Verklaring"/>
          <xsd:enumeration value="Verslag van bevindingen"/>
          <xsd:enumeration value="Voorstel"/>
          <xsd:enumeration value="Zienswijze"/>
        </xsd:restriction>
      </xsd:simpleType>
    </xsd:element>
    <xsd:element name="_ztm_Status" ma:index="9" nillable="true" ma:displayName="Status" ma:format="Dropdown" ma:internalName="_ztm_Status">
      <xsd:simpleType>
        <xsd:restriction base="dms:Choice">
          <xsd:enumeration value="Concept"/>
          <xsd:enumeration value="Eindconcept"/>
          <xsd:enumeration value="Definitief"/>
          <xsd:enumeration value="Goedgekeurd"/>
          <xsd:enumeration value="Gepubliceerd"/>
        </xsd:restriction>
      </xsd:simpleType>
    </xsd:element>
    <xsd:element name="_ztm_Stroom_Richting" ma:index="10" nillable="true" ma:displayName="Stroom/richting" ma:format="Dropdown" ma:internalName="_ztm_Stroom_Richting">
      <xsd:simpleType>
        <xsd:restriction base="dms:Choice">
          <xsd:enumeration value="Inkomend"/>
          <xsd:enumeration value="Intern"/>
          <xsd:enumeration value="Uitgaand"/>
        </xsd:restriction>
      </xsd:simpleType>
    </xsd:element>
    <xsd:element name="_ztm_Categorie_Beheersing" ma:index="11" nillable="true" ma:displayName="Categorie/soort beheersing" ma:format="Dropdown" ma:internalName="_ztm_Categorie_Beheersing">
      <xsd:simpleType>
        <xsd:restriction base="dms:Choice">
          <xsd:enumeration value="Bestuurlijk"/>
          <xsd:enumeration value="Technisch management"/>
          <xsd:enumeration value="Contractmanagement"/>
          <xsd:enumeration value="Projectbeheersing"/>
          <xsd:enumeration value="Omgevingsmanagement"/>
        </xsd:restriction>
      </xsd:simpleType>
    </xsd:element>
    <xsd:element name="_ztm_Zaakrelatie" ma:index="15" nillable="true" ma:displayName="Zaakrelatie" ma:internalName="_ztm_Zaakrelati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9c67dc-1c64-4a55-93fb-a5277affa484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Waarde van de document-id" ma:description="De waarde van de document-id die aan dit item is toegewezen." ma:indexed="true" ma:internalName="_dlc_DocId" ma:readOnly="true">
      <xsd:simpleType>
        <xsd:restriction base="dms:Text"/>
      </xsd:simpleType>
    </xsd:element>
    <xsd:element name="_dlc_DocIdUrl" ma:index="13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TaxCatchAll" ma:index="22" nillable="true" ma:displayName="Taxonomy Catch All Column" ma:hidden="true" ma:list="{4d1e51b3-6383-4bbe-ae51-66a8c2c86404}" ma:internalName="TaxCatchAll" ma:showField="CatchAllData" ma:web="5f9c67dc-1c64-4a55-93fb-a5277affa4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c10e2-819a-4850-8525-9168c4744d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79f07edd-d75e-44de-876f-dcd89afb9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9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13c10e2-819a-4850-8525-9168c4744d47">
      <Terms xmlns="http://schemas.microsoft.com/office/infopath/2007/PartnerControls"/>
    </lcf76f155ced4ddcb4097134ff3c332f>
    <_ztm_Documenttype xmlns="a8c941f6-bf32-4c67-8466-cbfbf71c1140" xsi:nil="true"/>
    <_ztm_Categorie_Beheersing xmlns="a8c941f6-bf32-4c67-8466-cbfbf71c1140" xsi:nil="true"/>
    <_ztm_Status xmlns="a8c941f6-bf32-4c67-8466-cbfbf71c1140" xsi:nil="true"/>
    <TaxCatchAll xmlns="5f9c67dc-1c64-4a55-93fb-a5277affa484" xsi:nil="true"/>
    <_ztm_Stroom_Richting xmlns="a8c941f6-bf32-4c67-8466-cbfbf71c1140" xsi:nil="true"/>
    <_ztm_Zaakrelatie xmlns="a8c941f6-bf32-4c67-8466-cbfbf71c1140" xsi:nil="true"/>
    <_dlc_DocId xmlns="5f9c67dc-1c64-4a55-93fb-a5277affa484">PROJ-2135178933-1070</_dlc_DocId>
    <_dlc_DocIdUrl xmlns="5f9c67dc-1c64-4a55-93fb-a5277affa484">
      <Url>https://zoetermeer.sharepoint.com/teams/prj-denemarkenlaaneo/_layouts/15/DocIdRedir.aspx?ID=PROJ-2135178933-1070</Url>
      <Description>PROJ-2135178933-1070</Description>
    </_dlc_DocIdUrl>
    <SharedWithUsers xmlns="5f9c67dc-1c64-4a55-93fb-a5277affa484">
      <UserInfo>
        <DisplayName>Vries M.P. de (Marije)</DisplayName>
        <AccountId>32</AccountId>
        <AccountType/>
      </UserInfo>
      <UserInfo>
        <DisplayName>Letteboer - van der Wilk D.D. (Dinah)</DisplayName>
        <AccountId>46</AccountId>
        <AccountType/>
      </UserInfo>
      <UserInfo>
        <DisplayName>Sengers S.C.A. (Susan)</DisplayName>
        <AccountId>19</AccountId>
        <AccountType/>
      </UserInfo>
      <UserInfo>
        <DisplayName>Boer B. de (Bart)</DisplayName>
        <AccountId>27</AccountId>
        <AccountType/>
      </UserInfo>
      <UserInfo>
        <DisplayName>Berg F.L.C. van den (Fieke)</DisplayName>
        <AccountId>17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2D99C85-C9A8-4D41-B40D-8771F409FA9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05D3AB1-5233-4B96-B9B6-F59C39EDB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E1E2C0E-6C21-48F1-9895-31671332178E}">
  <ds:schemaRefs>
    <ds:schemaRef ds:uri="013c10e2-819a-4850-8525-9168c4744d47"/>
    <ds:schemaRef ds:uri="5f9c67dc-1c64-4a55-93fb-a5277affa484"/>
    <ds:schemaRef ds:uri="a8c941f6-bf32-4c67-8466-cbfbf71c114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90CA3A7B-341E-48BE-B230-A832F0D9D5DC}">
  <ds:schemaRefs>
    <ds:schemaRef ds:uri="013c10e2-819a-4850-8525-9168c4744d47"/>
    <ds:schemaRef ds:uri="5f9c67dc-1c64-4a55-93fb-a5277affa484"/>
    <ds:schemaRef ds:uri="a8c941f6-bf32-4c67-8466-cbfbf71c114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8832eccc-8a64-4f2d-9156-75c175b095ab}" enabled="0" method="" siteId="{8832eccc-8a64-4f2d-9156-75c175b095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37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Welkom en opening door wethouder Jan Iedema Presentatie deelgebied 1 en omgeving door projectmanager &amp; stedenbouwkundige Gesprekstafels Woningbouw en voorzieningen Openbaar gebied Participatietraject Gezamenlijke terugkoppeling Presentatie is terug te</dc:title>
  <dc:creator>Sengers S.C.A. (Susan)</dc:creator>
  <cp:revision>1</cp:revision>
  <cp:lastPrinted>2025-10-02T06:54:20Z</cp:lastPrinted>
  <dcterms:created xsi:type="dcterms:W3CDTF">2006-08-16T00:00:00Z</dcterms:created>
  <dcterms:modified xsi:type="dcterms:W3CDTF">2025-10-06T07:33:46Z</dcterms:modified>
  <dc:identifier>DAGB5n5jAYw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0x01010006901BE211EF234A936EB61E65D6D2E0005C8DA92679C49647B6E2B53408855C72</vt:lpwstr>
  </property>
  <property fmtid="{D5CDD505-2E9C-101B-9397-08002B2CF9AE}" pid="3" name="_dlc_DocIdItemGuid">
    <vt:lpwstr>897061e1-1c7d-4e6b-85c7-2b0702fd712e</vt:lpwstr>
  </property>
  <property fmtid="{D5CDD505-2E9C-101B-9397-08002B2CF9AE}" pid="4" name="MediaServiceImageTags">
    <vt:lpwstr/>
  </property>
</Properties>
</file>